
<file path=[Content_Types].xml><?xml version="1.0" encoding="utf-8"?>
<Types xmlns="http://schemas.openxmlformats.org/package/2006/content-types">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57" r:id="rId3"/>
    <p:sldId id="1317" r:id="rId4"/>
    <p:sldId id="308" r:id="rId5"/>
    <p:sldId id="258" r:id="rId6"/>
    <p:sldId id="1316" r:id="rId7"/>
    <p:sldId id="259" r:id="rId8"/>
    <p:sldId id="304" r:id="rId9"/>
    <p:sldId id="263" r:id="rId10"/>
    <p:sldId id="1268" r:id="rId11"/>
    <p:sldId id="1270" r:id="rId12"/>
    <p:sldId id="1271" r:id="rId13"/>
    <p:sldId id="1272" r:id="rId14"/>
    <p:sldId id="1273" r:id="rId15"/>
    <p:sldId id="1274" r:id="rId16"/>
    <p:sldId id="1275" r:id="rId17"/>
    <p:sldId id="260" r:id="rId18"/>
    <p:sldId id="264" r:id="rId19"/>
    <p:sldId id="265" r:id="rId20"/>
    <p:sldId id="261" r:id="rId21"/>
    <p:sldId id="262" r:id="rId2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9376" autoAdjust="0"/>
  </p:normalViewPr>
  <p:slideViewPr>
    <p:cSldViewPr snapToGrid="0">
      <p:cViewPr varScale="1">
        <p:scale>
          <a:sx n="44" d="100"/>
          <a:sy n="44" d="100"/>
        </p:scale>
        <p:origin x="572" y="36"/>
      </p:cViewPr>
      <p:guideLst/>
    </p:cSldViewPr>
  </p:slideViewPr>
  <p:notesTextViewPr>
    <p:cViewPr>
      <p:scale>
        <a:sx n="1" d="1"/>
        <a:sy n="1" d="1"/>
      </p:scale>
      <p:origin x="0" y="0"/>
    </p:cViewPr>
  </p:notesTextViewPr>
  <p:sorterViewPr>
    <p:cViewPr>
      <p:scale>
        <a:sx n="100" d="100"/>
        <a:sy n="100" d="100"/>
      </p:scale>
      <p:origin x="0" y="-18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540F97-0BA4-48E1-AA36-3052425BC76E}" type="doc">
      <dgm:prSet loTypeId="urn:microsoft.com/office/officeart/2005/8/layout/list1" loCatId="list" qsTypeId="urn:microsoft.com/office/officeart/2005/8/quickstyle/simple1" qsCatId="simple" csTypeId="urn:microsoft.com/office/officeart/2005/8/colors/colorful1" csCatId="colorful"/>
      <dgm:spPr/>
      <dgm:t>
        <a:bodyPr/>
        <a:lstStyle/>
        <a:p>
          <a:endParaRPr lang="en-IN"/>
        </a:p>
      </dgm:t>
    </dgm:pt>
    <dgm:pt modelId="{6B97D63F-591F-484E-8620-46EF91244A80}">
      <dgm:prSet custT="1"/>
      <dgm:spPr/>
      <dgm:t>
        <a:bodyPr/>
        <a:lstStyle/>
        <a:p>
          <a:r>
            <a:rPr lang="en-US" sz="2000" b="1" i="0" baseline="0">
              <a:solidFill>
                <a:schemeClr val="bg1"/>
              </a:solidFill>
            </a:rPr>
            <a:t>Patient Journey</a:t>
          </a:r>
          <a:r>
            <a:rPr lang="en-IN" sz="2000" b="1" i="0" baseline="0">
              <a:solidFill>
                <a:schemeClr val="bg1"/>
              </a:solidFill>
            </a:rPr>
            <a:t> </a:t>
          </a:r>
          <a:endParaRPr lang="en-IN" sz="2000" b="1">
            <a:solidFill>
              <a:schemeClr val="bg1"/>
            </a:solidFill>
          </a:endParaRPr>
        </a:p>
      </dgm:t>
    </dgm:pt>
    <dgm:pt modelId="{9BD8DAFE-90DA-4848-801B-932B6F16362E}" type="parTrans" cxnId="{2644A09E-E2AA-4BD0-A890-9D67815E2A2D}">
      <dgm:prSet/>
      <dgm:spPr/>
      <dgm:t>
        <a:bodyPr/>
        <a:lstStyle/>
        <a:p>
          <a:endParaRPr lang="en-IN"/>
        </a:p>
      </dgm:t>
    </dgm:pt>
    <dgm:pt modelId="{5DFAE29D-EB62-4E38-B25B-57494EFB1C6C}" type="sibTrans" cxnId="{2644A09E-E2AA-4BD0-A890-9D67815E2A2D}">
      <dgm:prSet/>
      <dgm:spPr/>
      <dgm:t>
        <a:bodyPr/>
        <a:lstStyle/>
        <a:p>
          <a:endParaRPr lang="en-IN"/>
        </a:p>
      </dgm:t>
    </dgm:pt>
    <dgm:pt modelId="{E9E2E60A-A531-41E7-8573-50CC9E68D739}">
      <dgm:prSet custT="1"/>
      <dgm:spPr/>
      <dgm:t>
        <a:bodyPr/>
        <a:lstStyle/>
        <a:p>
          <a:r>
            <a:rPr lang="en-IN" sz="2000" b="1" i="0" baseline="0">
              <a:solidFill>
                <a:schemeClr val="bg1"/>
              </a:solidFill>
            </a:rPr>
            <a:t>What Patients Want</a:t>
          </a:r>
          <a:endParaRPr lang="en-IN" sz="2000" b="1">
            <a:solidFill>
              <a:schemeClr val="bg1"/>
            </a:solidFill>
          </a:endParaRPr>
        </a:p>
      </dgm:t>
    </dgm:pt>
    <dgm:pt modelId="{328A22ED-AAD2-427A-BDC2-DEA4551418FA}" type="parTrans" cxnId="{54D67FD4-BC3F-4182-B2F4-2EC1E20710CF}">
      <dgm:prSet/>
      <dgm:spPr/>
      <dgm:t>
        <a:bodyPr/>
        <a:lstStyle/>
        <a:p>
          <a:endParaRPr lang="en-IN"/>
        </a:p>
      </dgm:t>
    </dgm:pt>
    <dgm:pt modelId="{AEA20272-CE30-460C-9B1C-334FE599457B}" type="sibTrans" cxnId="{54D67FD4-BC3F-4182-B2F4-2EC1E20710CF}">
      <dgm:prSet/>
      <dgm:spPr/>
      <dgm:t>
        <a:bodyPr/>
        <a:lstStyle/>
        <a:p>
          <a:endParaRPr lang="en-IN"/>
        </a:p>
      </dgm:t>
    </dgm:pt>
    <dgm:pt modelId="{59737CE1-CA15-4FD4-B753-F931DF788C9D}">
      <dgm:prSet custT="1"/>
      <dgm:spPr/>
      <dgm:t>
        <a:bodyPr/>
        <a:lstStyle/>
        <a:p>
          <a:r>
            <a:rPr lang="en-US" sz="2000" b="1" i="0" baseline="0" dirty="0">
              <a:solidFill>
                <a:schemeClr val="bg1"/>
              </a:solidFill>
            </a:rPr>
            <a:t>Telehealth Solution</a:t>
          </a:r>
          <a:endParaRPr lang="en-IN" sz="2000" b="1" dirty="0">
            <a:solidFill>
              <a:schemeClr val="bg1"/>
            </a:solidFill>
          </a:endParaRPr>
        </a:p>
      </dgm:t>
    </dgm:pt>
    <dgm:pt modelId="{B41B7ED0-DF95-4A8F-BD57-5E4609130479}" type="parTrans" cxnId="{1624D0E1-46B5-4A14-85E0-107E97980017}">
      <dgm:prSet/>
      <dgm:spPr/>
      <dgm:t>
        <a:bodyPr/>
        <a:lstStyle/>
        <a:p>
          <a:endParaRPr lang="en-IN"/>
        </a:p>
      </dgm:t>
    </dgm:pt>
    <dgm:pt modelId="{FF45E847-5429-4293-B381-29583B053E2C}" type="sibTrans" cxnId="{1624D0E1-46B5-4A14-85E0-107E97980017}">
      <dgm:prSet/>
      <dgm:spPr/>
      <dgm:t>
        <a:bodyPr/>
        <a:lstStyle/>
        <a:p>
          <a:endParaRPr lang="en-IN"/>
        </a:p>
      </dgm:t>
    </dgm:pt>
    <dgm:pt modelId="{5EEB7963-FC73-424F-A374-ABCB1FCD1CB8}">
      <dgm:prSet custT="1"/>
      <dgm:spPr/>
      <dgm:t>
        <a:bodyPr/>
        <a:lstStyle/>
        <a:p>
          <a:r>
            <a:rPr lang="en-US" sz="2000" b="1" i="0" baseline="0">
              <a:solidFill>
                <a:schemeClr val="bg1"/>
              </a:solidFill>
            </a:rPr>
            <a:t>Telehealth Platform</a:t>
          </a:r>
          <a:endParaRPr lang="en-IN" sz="2000" b="1">
            <a:solidFill>
              <a:schemeClr val="bg1"/>
            </a:solidFill>
          </a:endParaRPr>
        </a:p>
      </dgm:t>
    </dgm:pt>
    <dgm:pt modelId="{BA1EDF4A-4C0F-4C7D-BE06-7AE737AB6AE0}" type="parTrans" cxnId="{4AAB3821-421F-4B5C-886A-F2A01E067BFF}">
      <dgm:prSet/>
      <dgm:spPr/>
      <dgm:t>
        <a:bodyPr/>
        <a:lstStyle/>
        <a:p>
          <a:endParaRPr lang="en-IN"/>
        </a:p>
      </dgm:t>
    </dgm:pt>
    <dgm:pt modelId="{91985C9F-3A45-4A63-B159-8B0FEAA9EA60}" type="sibTrans" cxnId="{4AAB3821-421F-4B5C-886A-F2A01E067BFF}">
      <dgm:prSet/>
      <dgm:spPr/>
      <dgm:t>
        <a:bodyPr/>
        <a:lstStyle/>
        <a:p>
          <a:endParaRPr lang="en-IN"/>
        </a:p>
      </dgm:t>
    </dgm:pt>
    <dgm:pt modelId="{5E68374A-CF2E-41C9-8EA1-D57004607C10}">
      <dgm:prSet custT="1"/>
      <dgm:spPr/>
      <dgm:t>
        <a:bodyPr/>
        <a:lstStyle/>
        <a:p>
          <a:r>
            <a:rPr lang="en-US" sz="2000" b="1" i="0" baseline="0">
              <a:solidFill>
                <a:schemeClr val="bg1"/>
              </a:solidFill>
            </a:rPr>
            <a:t>Semantic Analysis</a:t>
          </a:r>
          <a:endParaRPr lang="en-IN" sz="2000" b="1">
            <a:solidFill>
              <a:schemeClr val="bg1"/>
            </a:solidFill>
          </a:endParaRPr>
        </a:p>
      </dgm:t>
    </dgm:pt>
    <dgm:pt modelId="{B6F1A710-7D82-43D1-84E6-75A0B7DCAABF}" type="parTrans" cxnId="{C0CFEE40-E52B-4B95-9165-967A151930F2}">
      <dgm:prSet/>
      <dgm:spPr/>
      <dgm:t>
        <a:bodyPr/>
        <a:lstStyle/>
        <a:p>
          <a:endParaRPr lang="en-IN"/>
        </a:p>
      </dgm:t>
    </dgm:pt>
    <dgm:pt modelId="{AE612900-2E13-4FDE-979F-56EE809018CD}" type="sibTrans" cxnId="{C0CFEE40-E52B-4B95-9165-967A151930F2}">
      <dgm:prSet/>
      <dgm:spPr/>
      <dgm:t>
        <a:bodyPr/>
        <a:lstStyle/>
        <a:p>
          <a:endParaRPr lang="en-IN"/>
        </a:p>
      </dgm:t>
    </dgm:pt>
    <dgm:pt modelId="{FBBC7321-9EA5-49C1-86FF-58D528057B17}">
      <dgm:prSet custT="1"/>
      <dgm:spPr/>
      <dgm:t>
        <a:bodyPr/>
        <a:lstStyle/>
        <a:p>
          <a:r>
            <a:rPr lang="en-US" sz="2000" b="1" i="0" baseline="0">
              <a:solidFill>
                <a:schemeClr val="bg1"/>
              </a:solidFill>
            </a:rPr>
            <a:t>Patterns</a:t>
          </a:r>
          <a:endParaRPr lang="en-IN" sz="2000" b="1">
            <a:solidFill>
              <a:schemeClr val="bg1"/>
            </a:solidFill>
          </a:endParaRPr>
        </a:p>
      </dgm:t>
    </dgm:pt>
    <dgm:pt modelId="{49140D31-A169-4437-BFCC-67B4B898F4AA}" type="parTrans" cxnId="{84820EA1-085D-47E3-B723-DE822977674A}">
      <dgm:prSet/>
      <dgm:spPr/>
      <dgm:t>
        <a:bodyPr/>
        <a:lstStyle/>
        <a:p>
          <a:endParaRPr lang="en-IN"/>
        </a:p>
      </dgm:t>
    </dgm:pt>
    <dgm:pt modelId="{459864D4-6AA5-47B2-9BAA-CA964DE672CE}" type="sibTrans" cxnId="{84820EA1-085D-47E3-B723-DE822977674A}">
      <dgm:prSet/>
      <dgm:spPr/>
      <dgm:t>
        <a:bodyPr/>
        <a:lstStyle/>
        <a:p>
          <a:endParaRPr lang="en-IN"/>
        </a:p>
      </dgm:t>
    </dgm:pt>
    <dgm:pt modelId="{37C3B1BF-7960-4549-97BB-3E57E8536974}">
      <dgm:prSet custT="1"/>
      <dgm:spPr/>
      <dgm:t>
        <a:bodyPr/>
        <a:lstStyle/>
        <a:p>
          <a:r>
            <a:rPr lang="en-US" sz="2000" b="1" i="0" baseline="0">
              <a:solidFill>
                <a:schemeClr val="bg1"/>
              </a:solidFill>
            </a:rPr>
            <a:t>Voice Assistants</a:t>
          </a:r>
          <a:endParaRPr lang="en-IN" sz="2000" b="1">
            <a:solidFill>
              <a:schemeClr val="bg1"/>
            </a:solidFill>
          </a:endParaRPr>
        </a:p>
      </dgm:t>
    </dgm:pt>
    <dgm:pt modelId="{F240B88D-B03D-4EE8-816E-2E82A07BA79C}" type="parTrans" cxnId="{00BEAD96-FB1E-4189-B391-125139C92E13}">
      <dgm:prSet/>
      <dgm:spPr/>
      <dgm:t>
        <a:bodyPr/>
        <a:lstStyle/>
        <a:p>
          <a:endParaRPr lang="en-IN"/>
        </a:p>
      </dgm:t>
    </dgm:pt>
    <dgm:pt modelId="{15F3AD40-3FC9-4953-9BB8-0F1084D4F032}" type="sibTrans" cxnId="{00BEAD96-FB1E-4189-B391-125139C92E13}">
      <dgm:prSet/>
      <dgm:spPr/>
      <dgm:t>
        <a:bodyPr/>
        <a:lstStyle/>
        <a:p>
          <a:endParaRPr lang="en-IN"/>
        </a:p>
      </dgm:t>
    </dgm:pt>
    <dgm:pt modelId="{BBA026DD-AD14-44B4-A1F6-40924E23E2E1}">
      <dgm:prSet custT="1"/>
      <dgm:spPr/>
      <dgm:t>
        <a:bodyPr/>
        <a:lstStyle/>
        <a:p>
          <a:r>
            <a:rPr lang="en-US" sz="2000" b="1" i="0" baseline="0">
              <a:solidFill>
                <a:schemeClr val="bg1"/>
              </a:solidFill>
            </a:rPr>
            <a:t>Speech Processing</a:t>
          </a:r>
          <a:endParaRPr lang="en-IN" sz="2000" b="1">
            <a:solidFill>
              <a:schemeClr val="bg1"/>
            </a:solidFill>
          </a:endParaRPr>
        </a:p>
      </dgm:t>
    </dgm:pt>
    <dgm:pt modelId="{036205B3-4198-4E3F-B060-7BDE3C2752A5}" type="parTrans" cxnId="{71276EFC-A394-4F7F-A7DB-03DECD8EDBA9}">
      <dgm:prSet/>
      <dgm:spPr/>
      <dgm:t>
        <a:bodyPr/>
        <a:lstStyle/>
        <a:p>
          <a:endParaRPr lang="en-IN"/>
        </a:p>
      </dgm:t>
    </dgm:pt>
    <dgm:pt modelId="{FA1762C0-1064-417E-9DA2-EB93F4A38CF8}" type="sibTrans" cxnId="{71276EFC-A394-4F7F-A7DB-03DECD8EDBA9}">
      <dgm:prSet/>
      <dgm:spPr/>
      <dgm:t>
        <a:bodyPr/>
        <a:lstStyle/>
        <a:p>
          <a:endParaRPr lang="en-IN"/>
        </a:p>
      </dgm:t>
    </dgm:pt>
    <dgm:pt modelId="{EA5B0E95-B44D-4882-BBA0-7B62AC8008D0}">
      <dgm:prSet custT="1"/>
      <dgm:spPr/>
      <dgm:t>
        <a:bodyPr/>
        <a:lstStyle/>
        <a:p>
          <a:r>
            <a:rPr lang="en-US" sz="2000" b="1" i="0" baseline="0">
              <a:solidFill>
                <a:schemeClr val="bg1"/>
              </a:solidFill>
            </a:rPr>
            <a:t>Speaker Recognition</a:t>
          </a:r>
          <a:endParaRPr lang="en-IN" sz="2000" b="1">
            <a:solidFill>
              <a:schemeClr val="bg1"/>
            </a:solidFill>
          </a:endParaRPr>
        </a:p>
      </dgm:t>
    </dgm:pt>
    <dgm:pt modelId="{C2EDE01A-CEBB-4C8A-B48E-8B19BC77144B}" type="parTrans" cxnId="{2ED7901B-7915-4E4F-9474-547816893346}">
      <dgm:prSet/>
      <dgm:spPr/>
      <dgm:t>
        <a:bodyPr/>
        <a:lstStyle/>
        <a:p>
          <a:endParaRPr lang="en-IN"/>
        </a:p>
      </dgm:t>
    </dgm:pt>
    <dgm:pt modelId="{E770F3D1-B334-4F90-B2B8-97D80B8C06D0}" type="sibTrans" cxnId="{2ED7901B-7915-4E4F-9474-547816893346}">
      <dgm:prSet/>
      <dgm:spPr/>
      <dgm:t>
        <a:bodyPr/>
        <a:lstStyle/>
        <a:p>
          <a:endParaRPr lang="en-IN"/>
        </a:p>
      </dgm:t>
    </dgm:pt>
    <dgm:pt modelId="{DE433761-2A09-4018-BFB1-FBEBDE483A69}">
      <dgm:prSet custT="1"/>
      <dgm:spPr/>
      <dgm:t>
        <a:bodyPr/>
        <a:lstStyle/>
        <a:p>
          <a:r>
            <a:rPr lang="en-US" sz="2000" b="1" i="0" baseline="0" dirty="0">
              <a:solidFill>
                <a:schemeClr val="bg1"/>
              </a:solidFill>
            </a:rPr>
            <a:t>Speech Types</a:t>
          </a:r>
          <a:endParaRPr lang="en-IN" sz="2000" b="1" dirty="0">
            <a:solidFill>
              <a:schemeClr val="bg1"/>
            </a:solidFill>
          </a:endParaRPr>
        </a:p>
      </dgm:t>
    </dgm:pt>
    <dgm:pt modelId="{F4FB918B-A011-4F66-93BA-5BB87AB12201}" type="parTrans" cxnId="{ECE7C0C2-CD50-4107-A249-2967D628266F}">
      <dgm:prSet/>
      <dgm:spPr/>
      <dgm:t>
        <a:bodyPr/>
        <a:lstStyle/>
        <a:p>
          <a:endParaRPr lang="en-IN"/>
        </a:p>
      </dgm:t>
    </dgm:pt>
    <dgm:pt modelId="{8B8A85A6-258F-40BF-A929-F97C8BEFFC8E}" type="sibTrans" cxnId="{ECE7C0C2-CD50-4107-A249-2967D628266F}">
      <dgm:prSet/>
      <dgm:spPr/>
      <dgm:t>
        <a:bodyPr/>
        <a:lstStyle/>
        <a:p>
          <a:endParaRPr lang="en-IN"/>
        </a:p>
      </dgm:t>
    </dgm:pt>
    <dgm:pt modelId="{F51912F9-E3AD-4199-9F5C-70858A0A2222}" type="pres">
      <dgm:prSet presAssocID="{81540F97-0BA4-48E1-AA36-3052425BC76E}" presName="linear" presStyleCnt="0">
        <dgm:presLayoutVars>
          <dgm:dir/>
          <dgm:animLvl val="lvl"/>
          <dgm:resizeHandles val="exact"/>
        </dgm:presLayoutVars>
      </dgm:prSet>
      <dgm:spPr/>
    </dgm:pt>
    <dgm:pt modelId="{BB03DFE7-F47B-4DF9-B4DD-338D669B1BA7}" type="pres">
      <dgm:prSet presAssocID="{6B97D63F-591F-484E-8620-46EF91244A80}" presName="parentLin" presStyleCnt="0"/>
      <dgm:spPr/>
    </dgm:pt>
    <dgm:pt modelId="{E8E7A46F-CF20-4B90-85D8-2D095B511AC4}" type="pres">
      <dgm:prSet presAssocID="{6B97D63F-591F-484E-8620-46EF91244A80}" presName="parentLeftMargin" presStyleLbl="node1" presStyleIdx="0" presStyleCnt="10"/>
      <dgm:spPr/>
    </dgm:pt>
    <dgm:pt modelId="{72BDD2FA-C318-4900-9B4A-9467C6595CA6}" type="pres">
      <dgm:prSet presAssocID="{6B97D63F-591F-484E-8620-46EF91244A80}" presName="parentText" presStyleLbl="node1" presStyleIdx="0" presStyleCnt="10">
        <dgm:presLayoutVars>
          <dgm:chMax val="0"/>
          <dgm:bulletEnabled val="1"/>
        </dgm:presLayoutVars>
      </dgm:prSet>
      <dgm:spPr/>
    </dgm:pt>
    <dgm:pt modelId="{4C510523-E616-433D-BC01-526421A95758}" type="pres">
      <dgm:prSet presAssocID="{6B97D63F-591F-484E-8620-46EF91244A80}" presName="negativeSpace" presStyleCnt="0"/>
      <dgm:spPr/>
    </dgm:pt>
    <dgm:pt modelId="{4A5273BF-638A-4D19-912C-292DD65AB2FE}" type="pres">
      <dgm:prSet presAssocID="{6B97D63F-591F-484E-8620-46EF91244A80}" presName="childText" presStyleLbl="conFgAcc1" presStyleIdx="0" presStyleCnt="10">
        <dgm:presLayoutVars>
          <dgm:bulletEnabled val="1"/>
        </dgm:presLayoutVars>
      </dgm:prSet>
      <dgm:spPr/>
    </dgm:pt>
    <dgm:pt modelId="{6115D745-9EE3-48DF-86BA-11F2A0B42DED}" type="pres">
      <dgm:prSet presAssocID="{5DFAE29D-EB62-4E38-B25B-57494EFB1C6C}" presName="spaceBetweenRectangles" presStyleCnt="0"/>
      <dgm:spPr/>
    </dgm:pt>
    <dgm:pt modelId="{366C5171-C1D5-43C0-9A51-9DDDA3DBFA4E}" type="pres">
      <dgm:prSet presAssocID="{E9E2E60A-A531-41E7-8573-50CC9E68D739}" presName="parentLin" presStyleCnt="0"/>
      <dgm:spPr/>
    </dgm:pt>
    <dgm:pt modelId="{36DD761E-D5A2-4C6B-A019-ADAAF43FB2D2}" type="pres">
      <dgm:prSet presAssocID="{E9E2E60A-A531-41E7-8573-50CC9E68D739}" presName="parentLeftMargin" presStyleLbl="node1" presStyleIdx="0" presStyleCnt="10"/>
      <dgm:spPr/>
    </dgm:pt>
    <dgm:pt modelId="{023B0C6E-EB60-423E-8EE4-B7CE26ED4496}" type="pres">
      <dgm:prSet presAssocID="{E9E2E60A-A531-41E7-8573-50CC9E68D739}" presName="parentText" presStyleLbl="node1" presStyleIdx="1" presStyleCnt="10">
        <dgm:presLayoutVars>
          <dgm:chMax val="0"/>
          <dgm:bulletEnabled val="1"/>
        </dgm:presLayoutVars>
      </dgm:prSet>
      <dgm:spPr/>
    </dgm:pt>
    <dgm:pt modelId="{EB81100D-3DF5-4913-B035-287BB51FA8F1}" type="pres">
      <dgm:prSet presAssocID="{E9E2E60A-A531-41E7-8573-50CC9E68D739}" presName="negativeSpace" presStyleCnt="0"/>
      <dgm:spPr/>
    </dgm:pt>
    <dgm:pt modelId="{FB13E546-9512-4F78-A43F-F5354310E913}" type="pres">
      <dgm:prSet presAssocID="{E9E2E60A-A531-41E7-8573-50CC9E68D739}" presName="childText" presStyleLbl="conFgAcc1" presStyleIdx="1" presStyleCnt="10">
        <dgm:presLayoutVars>
          <dgm:bulletEnabled val="1"/>
        </dgm:presLayoutVars>
      </dgm:prSet>
      <dgm:spPr/>
    </dgm:pt>
    <dgm:pt modelId="{E9CAACB9-58B2-47CB-9498-AD834DBEBC79}" type="pres">
      <dgm:prSet presAssocID="{AEA20272-CE30-460C-9B1C-334FE599457B}" presName="spaceBetweenRectangles" presStyleCnt="0"/>
      <dgm:spPr/>
    </dgm:pt>
    <dgm:pt modelId="{1CC409C9-9AF4-4327-8442-CDCBCF42FF8E}" type="pres">
      <dgm:prSet presAssocID="{59737CE1-CA15-4FD4-B753-F931DF788C9D}" presName="parentLin" presStyleCnt="0"/>
      <dgm:spPr/>
    </dgm:pt>
    <dgm:pt modelId="{379DE01C-736D-4C0F-ABA8-73E6B103411C}" type="pres">
      <dgm:prSet presAssocID="{59737CE1-CA15-4FD4-B753-F931DF788C9D}" presName="parentLeftMargin" presStyleLbl="node1" presStyleIdx="1" presStyleCnt="10"/>
      <dgm:spPr/>
    </dgm:pt>
    <dgm:pt modelId="{20DC50B6-93B4-4A18-BF79-031621E3681A}" type="pres">
      <dgm:prSet presAssocID="{59737CE1-CA15-4FD4-B753-F931DF788C9D}" presName="parentText" presStyleLbl="node1" presStyleIdx="2" presStyleCnt="10">
        <dgm:presLayoutVars>
          <dgm:chMax val="0"/>
          <dgm:bulletEnabled val="1"/>
        </dgm:presLayoutVars>
      </dgm:prSet>
      <dgm:spPr/>
    </dgm:pt>
    <dgm:pt modelId="{046A5BCF-8BAE-488E-927C-42BD90E65B11}" type="pres">
      <dgm:prSet presAssocID="{59737CE1-CA15-4FD4-B753-F931DF788C9D}" presName="negativeSpace" presStyleCnt="0"/>
      <dgm:spPr/>
    </dgm:pt>
    <dgm:pt modelId="{BEDA0168-7C8A-48F9-AE42-F1D1A5EA42DB}" type="pres">
      <dgm:prSet presAssocID="{59737CE1-CA15-4FD4-B753-F931DF788C9D}" presName="childText" presStyleLbl="conFgAcc1" presStyleIdx="2" presStyleCnt="10">
        <dgm:presLayoutVars>
          <dgm:bulletEnabled val="1"/>
        </dgm:presLayoutVars>
      </dgm:prSet>
      <dgm:spPr/>
    </dgm:pt>
    <dgm:pt modelId="{619E742E-B84B-482A-A092-C2F805F5B440}" type="pres">
      <dgm:prSet presAssocID="{FF45E847-5429-4293-B381-29583B053E2C}" presName="spaceBetweenRectangles" presStyleCnt="0"/>
      <dgm:spPr/>
    </dgm:pt>
    <dgm:pt modelId="{88E1B4F1-CDCD-41C2-9392-34464C7BF86B}" type="pres">
      <dgm:prSet presAssocID="{5EEB7963-FC73-424F-A374-ABCB1FCD1CB8}" presName="parentLin" presStyleCnt="0"/>
      <dgm:spPr/>
    </dgm:pt>
    <dgm:pt modelId="{D70F8B0F-A021-4F23-9E18-A2D8619B475F}" type="pres">
      <dgm:prSet presAssocID="{5EEB7963-FC73-424F-A374-ABCB1FCD1CB8}" presName="parentLeftMargin" presStyleLbl="node1" presStyleIdx="2" presStyleCnt="10"/>
      <dgm:spPr/>
    </dgm:pt>
    <dgm:pt modelId="{32529ECC-1EDA-4392-8343-05B4498DBB80}" type="pres">
      <dgm:prSet presAssocID="{5EEB7963-FC73-424F-A374-ABCB1FCD1CB8}" presName="parentText" presStyleLbl="node1" presStyleIdx="3" presStyleCnt="10">
        <dgm:presLayoutVars>
          <dgm:chMax val="0"/>
          <dgm:bulletEnabled val="1"/>
        </dgm:presLayoutVars>
      </dgm:prSet>
      <dgm:spPr/>
    </dgm:pt>
    <dgm:pt modelId="{C1F4FDBE-7620-4295-8860-7846C0AFEE46}" type="pres">
      <dgm:prSet presAssocID="{5EEB7963-FC73-424F-A374-ABCB1FCD1CB8}" presName="negativeSpace" presStyleCnt="0"/>
      <dgm:spPr/>
    </dgm:pt>
    <dgm:pt modelId="{FC63828C-6A34-4E15-9582-5E732A160AAF}" type="pres">
      <dgm:prSet presAssocID="{5EEB7963-FC73-424F-A374-ABCB1FCD1CB8}" presName="childText" presStyleLbl="conFgAcc1" presStyleIdx="3" presStyleCnt="10">
        <dgm:presLayoutVars>
          <dgm:bulletEnabled val="1"/>
        </dgm:presLayoutVars>
      </dgm:prSet>
      <dgm:spPr/>
    </dgm:pt>
    <dgm:pt modelId="{A6BAD965-B89B-46FC-9601-BFD9D7896F29}" type="pres">
      <dgm:prSet presAssocID="{91985C9F-3A45-4A63-B159-8B0FEAA9EA60}" presName="spaceBetweenRectangles" presStyleCnt="0"/>
      <dgm:spPr/>
    </dgm:pt>
    <dgm:pt modelId="{5F7ECE43-4DCA-46CB-8D88-5B3338EB16AB}" type="pres">
      <dgm:prSet presAssocID="{5E68374A-CF2E-41C9-8EA1-D57004607C10}" presName="parentLin" presStyleCnt="0"/>
      <dgm:spPr/>
    </dgm:pt>
    <dgm:pt modelId="{C7C432D2-870F-498C-857A-DF0E12031686}" type="pres">
      <dgm:prSet presAssocID="{5E68374A-CF2E-41C9-8EA1-D57004607C10}" presName="parentLeftMargin" presStyleLbl="node1" presStyleIdx="3" presStyleCnt="10"/>
      <dgm:spPr/>
    </dgm:pt>
    <dgm:pt modelId="{FAAA841B-0274-4D21-810B-C3FDD703C209}" type="pres">
      <dgm:prSet presAssocID="{5E68374A-CF2E-41C9-8EA1-D57004607C10}" presName="parentText" presStyleLbl="node1" presStyleIdx="4" presStyleCnt="10">
        <dgm:presLayoutVars>
          <dgm:chMax val="0"/>
          <dgm:bulletEnabled val="1"/>
        </dgm:presLayoutVars>
      </dgm:prSet>
      <dgm:spPr/>
    </dgm:pt>
    <dgm:pt modelId="{04882B92-EA2E-417A-A6AE-D315F56B4E1A}" type="pres">
      <dgm:prSet presAssocID="{5E68374A-CF2E-41C9-8EA1-D57004607C10}" presName="negativeSpace" presStyleCnt="0"/>
      <dgm:spPr/>
    </dgm:pt>
    <dgm:pt modelId="{35D784C2-2A0E-4F6D-A3EC-D851E30B13F6}" type="pres">
      <dgm:prSet presAssocID="{5E68374A-CF2E-41C9-8EA1-D57004607C10}" presName="childText" presStyleLbl="conFgAcc1" presStyleIdx="4" presStyleCnt="10">
        <dgm:presLayoutVars>
          <dgm:bulletEnabled val="1"/>
        </dgm:presLayoutVars>
      </dgm:prSet>
      <dgm:spPr/>
    </dgm:pt>
    <dgm:pt modelId="{765D4EFC-DEC8-47FE-B067-FE358C53D227}" type="pres">
      <dgm:prSet presAssocID="{AE612900-2E13-4FDE-979F-56EE809018CD}" presName="spaceBetweenRectangles" presStyleCnt="0"/>
      <dgm:spPr/>
    </dgm:pt>
    <dgm:pt modelId="{9975C4DD-4EBE-443F-BC97-397C453A6030}" type="pres">
      <dgm:prSet presAssocID="{FBBC7321-9EA5-49C1-86FF-58D528057B17}" presName="parentLin" presStyleCnt="0"/>
      <dgm:spPr/>
    </dgm:pt>
    <dgm:pt modelId="{FC20F7F8-D96C-49A4-8FFD-A8D22E1061DE}" type="pres">
      <dgm:prSet presAssocID="{FBBC7321-9EA5-49C1-86FF-58D528057B17}" presName="parentLeftMargin" presStyleLbl="node1" presStyleIdx="4" presStyleCnt="10"/>
      <dgm:spPr/>
    </dgm:pt>
    <dgm:pt modelId="{E9B9D070-737F-488B-B11B-81050D68CC48}" type="pres">
      <dgm:prSet presAssocID="{FBBC7321-9EA5-49C1-86FF-58D528057B17}" presName="parentText" presStyleLbl="node1" presStyleIdx="5" presStyleCnt="10">
        <dgm:presLayoutVars>
          <dgm:chMax val="0"/>
          <dgm:bulletEnabled val="1"/>
        </dgm:presLayoutVars>
      </dgm:prSet>
      <dgm:spPr/>
    </dgm:pt>
    <dgm:pt modelId="{F6AA6F2E-6954-40EB-8075-1D6A1A49ED28}" type="pres">
      <dgm:prSet presAssocID="{FBBC7321-9EA5-49C1-86FF-58D528057B17}" presName="negativeSpace" presStyleCnt="0"/>
      <dgm:spPr/>
    </dgm:pt>
    <dgm:pt modelId="{7CAAEC0E-6FD1-4136-B097-F41EC530F82A}" type="pres">
      <dgm:prSet presAssocID="{FBBC7321-9EA5-49C1-86FF-58D528057B17}" presName="childText" presStyleLbl="conFgAcc1" presStyleIdx="5" presStyleCnt="10">
        <dgm:presLayoutVars>
          <dgm:bulletEnabled val="1"/>
        </dgm:presLayoutVars>
      </dgm:prSet>
      <dgm:spPr/>
    </dgm:pt>
    <dgm:pt modelId="{91E506C1-C286-461D-92A3-60E96F0AE4FF}" type="pres">
      <dgm:prSet presAssocID="{459864D4-6AA5-47B2-9BAA-CA964DE672CE}" presName="spaceBetweenRectangles" presStyleCnt="0"/>
      <dgm:spPr/>
    </dgm:pt>
    <dgm:pt modelId="{E15C2139-08F4-44BB-9C5D-75A1877A2896}" type="pres">
      <dgm:prSet presAssocID="{37C3B1BF-7960-4549-97BB-3E57E8536974}" presName="parentLin" presStyleCnt="0"/>
      <dgm:spPr/>
    </dgm:pt>
    <dgm:pt modelId="{30745EE5-6A93-4ECD-BF89-14D02C5807FA}" type="pres">
      <dgm:prSet presAssocID="{37C3B1BF-7960-4549-97BB-3E57E8536974}" presName="parentLeftMargin" presStyleLbl="node1" presStyleIdx="5" presStyleCnt="10"/>
      <dgm:spPr/>
    </dgm:pt>
    <dgm:pt modelId="{2D14EBA4-F96C-4986-8A09-8BC4DF271A0D}" type="pres">
      <dgm:prSet presAssocID="{37C3B1BF-7960-4549-97BB-3E57E8536974}" presName="parentText" presStyleLbl="node1" presStyleIdx="6" presStyleCnt="10">
        <dgm:presLayoutVars>
          <dgm:chMax val="0"/>
          <dgm:bulletEnabled val="1"/>
        </dgm:presLayoutVars>
      </dgm:prSet>
      <dgm:spPr/>
    </dgm:pt>
    <dgm:pt modelId="{DA5660A5-38B5-447D-B838-E8327DDCA856}" type="pres">
      <dgm:prSet presAssocID="{37C3B1BF-7960-4549-97BB-3E57E8536974}" presName="negativeSpace" presStyleCnt="0"/>
      <dgm:spPr/>
    </dgm:pt>
    <dgm:pt modelId="{32406850-AE51-4B9D-98D8-46E9EB37C75C}" type="pres">
      <dgm:prSet presAssocID="{37C3B1BF-7960-4549-97BB-3E57E8536974}" presName="childText" presStyleLbl="conFgAcc1" presStyleIdx="6" presStyleCnt="10">
        <dgm:presLayoutVars>
          <dgm:bulletEnabled val="1"/>
        </dgm:presLayoutVars>
      </dgm:prSet>
      <dgm:spPr/>
    </dgm:pt>
    <dgm:pt modelId="{D512B7BF-77C8-4E72-BD8D-FCDD1F6DFC88}" type="pres">
      <dgm:prSet presAssocID="{15F3AD40-3FC9-4953-9BB8-0F1084D4F032}" presName="spaceBetweenRectangles" presStyleCnt="0"/>
      <dgm:spPr/>
    </dgm:pt>
    <dgm:pt modelId="{B52C7E1F-BBA4-4A5C-8DAB-D18864D39C36}" type="pres">
      <dgm:prSet presAssocID="{BBA026DD-AD14-44B4-A1F6-40924E23E2E1}" presName="parentLin" presStyleCnt="0"/>
      <dgm:spPr/>
    </dgm:pt>
    <dgm:pt modelId="{3EA74A2E-F7BA-4512-857C-A9A19870D64B}" type="pres">
      <dgm:prSet presAssocID="{BBA026DD-AD14-44B4-A1F6-40924E23E2E1}" presName="parentLeftMargin" presStyleLbl="node1" presStyleIdx="6" presStyleCnt="10"/>
      <dgm:spPr/>
    </dgm:pt>
    <dgm:pt modelId="{5140E7D2-2D99-4E77-90D5-C0F63EC7A2C8}" type="pres">
      <dgm:prSet presAssocID="{BBA026DD-AD14-44B4-A1F6-40924E23E2E1}" presName="parentText" presStyleLbl="node1" presStyleIdx="7" presStyleCnt="10">
        <dgm:presLayoutVars>
          <dgm:chMax val="0"/>
          <dgm:bulletEnabled val="1"/>
        </dgm:presLayoutVars>
      </dgm:prSet>
      <dgm:spPr/>
    </dgm:pt>
    <dgm:pt modelId="{8F53EC0F-C2D3-484E-8898-866DE2444C85}" type="pres">
      <dgm:prSet presAssocID="{BBA026DD-AD14-44B4-A1F6-40924E23E2E1}" presName="negativeSpace" presStyleCnt="0"/>
      <dgm:spPr/>
    </dgm:pt>
    <dgm:pt modelId="{536D0329-1B9A-4FCB-B57F-289A9BC5F380}" type="pres">
      <dgm:prSet presAssocID="{BBA026DD-AD14-44B4-A1F6-40924E23E2E1}" presName="childText" presStyleLbl="conFgAcc1" presStyleIdx="7" presStyleCnt="10">
        <dgm:presLayoutVars>
          <dgm:bulletEnabled val="1"/>
        </dgm:presLayoutVars>
      </dgm:prSet>
      <dgm:spPr/>
    </dgm:pt>
    <dgm:pt modelId="{5ED0970B-86BE-49B7-AD0F-663EDF57FE00}" type="pres">
      <dgm:prSet presAssocID="{FA1762C0-1064-417E-9DA2-EB93F4A38CF8}" presName="spaceBetweenRectangles" presStyleCnt="0"/>
      <dgm:spPr/>
    </dgm:pt>
    <dgm:pt modelId="{62471738-A687-4655-AEDC-60BB167EE202}" type="pres">
      <dgm:prSet presAssocID="{EA5B0E95-B44D-4882-BBA0-7B62AC8008D0}" presName="parentLin" presStyleCnt="0"/>
      <dgm:spPr/>
    </dgm:pt>
    <dgm:pt modelId="{B2719707-5F31-4912-91F0-29E2DAC1942E}" type="pres">
      <dgm:prSet presAssocID="{EA5B0E95-B44D-4882-BBA0-7B62AC8008D0}" presName="parentLeftMargin" presStyleLbl="node1" presStyleIdx="7" presStyleCnt="10"/>
      <dgm:spPr/>
    </dgm:pt>
    <dgm:pt modelId="{B5527C99-8387-4640-9347-063B4F9DA4DD}" type="pres">
      <dgm:prSet presAssocID="{EA5B0E95-B44D-4882-BBA0-7B62AC8008D0}" presName="parentText" presStyleLbl="node1" presStyleIdx="8" presStyleCnt="10">
        <dgm:presLayoutVars>
          <dgm:chMax val="0"/>
          <dgm:bulletEnabled val="1"/>
        </dgm:presLayoutVars>
      </dgm:prSet>
      <dgm:spPr/>
    </dgm:pt>
    <dgm:pt modelId="{DD204314-86BC-4F1B-94C1-724814B2CDE0}" type="pres">
      <dgm:prSet presAssocID="{EA5B0E95-B44D-4882-BBA0-7B62AC8008D0}" presName="negativeSpace" presStyleCnt="0"/>
      <dgm:spPr/>
    </dgm:pt>
    <dgm:pt modelId="{F2733B5C-501E-4B33-B088-CCF2E7E368A7}" type="pres">
      <dgm:prSet presAssocID="{EA5B0E95-B44D-4882-BBA0-7B62AC8008D0}" presName="childText" presStyleLbl="conFgAcc1" presStyleIdx="8" presStyleCnt="10">
        <dgm:presLayoutVars>
          <dgm:bulletEnabled val="1"/>
        </dgm:presLayoutVars>
      </dgm:prSet>
      <dgm:spPr/>
    </dgm:pt>
    <dgm:pt modelId="{69CC819D-7D99-44BB-AC4E-B0FB5E0E134E}" type="pres">
      <dgm:prSet presAssocID="{E770F3D1-B334-4F90-B2B8-97D80B8C06D0}" presName="spaceBetweenRectangles" presStyleCnt="0"/>
      <dgm:spPr/>
    </dgm:pt>
    <dgm:pt modelId="{8EFA1E7C-08D9-44A2-997E-38EAEF8FBE31}" type="pres">
      <dgm:prSet presAssocID="{DE433761-2A09-4018-BFB1-FBEBDE483A69}" presName="parentLin" presStyleCnt="0"/>
      <dgm:spPr/>
    </dgm:pt>
    <dgm:pt modelId="{7C32165A-A9CA-4BD5-BAE4-0B58A02A6EB2}" type="pres">
      <dgm:prSet presAssocID="{DE433761-2A09-4018-BFB1-FBEBDE483A69}" presName="parentLeftMargin" presStyleLbl="node1" presStyleIdx="8" presStyleCnt="10"/>
      <dgm:spPr/>
    </dgm:pt>
    <dgm:pt modelId="{7E78FE7E-97AE-4E47-90FC-945CBFF043F8}" type="pres">
      <dgm:prSet presAssocID="{DE433761-2A09-4018-BFB1-FBEBDE483A69}" presName="parentText" presStyleLbl="node1" presStyleIdx="9" presStyleCnt="10">
        <dgm:presLayoutVars>
          <dgm:chMax val="0"/>
          <dgm:bulletEnabled val="1"/>
        </dgm:presLayoutVars>
      </dgm:prSet>
      <dgm:spPr/>
    </dgm:pt>
    <dgm:pt modelId="{826144F9-3C60-4492-B860-DC6F1B3FCA15}" type="pres">
      <dgm:prSet presAssocID="{DE433761-2A09-4018-BFB1-FBEBDE483A69}" presName="negativeSpace" presStyleCnt="0"/>
      <dgm:spPr/>
    </dgm:pt>
    <dgm:pt modelId="{3B28D7D9-FABA-423E-9C4E-2E046445C0A8}" type="pres">
      <dgm:prSet presAssocID="{DE433761-2A09-4018-BFB1-FBEBDE483A69}" presName="childText" presStyleLbl="conFgAcc1" presStyleIdx="9" presStyleCnt="10">
        <dgm:presLayoutVars>
          <dgm:bulletEnabled val="1"/>
        </dgm:presLayoutVars>
      </dgm:prSet>
      <dgm:spPr/>
    </dgm:pt>
  </dgm:ptLst>
  <dgm:cxnLst>
    <dgm:cxn modelId="{F5F06D0E-14D6-435D-8FF3-91AD1C76899C}" type="presOf" srcId="{59737CE1-CA15-4FD4-B753-F931DF788C9D}" destId="{20DC50B6-93B4-4A18-BF79-031621E3681A}" srcOrd="1" destOrd="0" presId="urn:microsoft.com/office/officeart/2005/8/layout/list1"/>
    <dgm:cxn modelId="{2ED7901B-7915-4E4F-9474-547816893346}" srcId="{81540F97-0BA4-48E1-AA36-3052425BC76E}" destId="{EA5B0E95-B44D-4882-BBA0-7B62AC8008D0}" srcOrd="8" destOrd="0" parTransId="{C2EDE01A-CEBB-4C8A-B48E-8B19BC77144B}" sibTransId="{E770F3D1-B334-4F90-B2B8-97D80B8C06D0}"/>
    <dgm:cxn modelId="{4AAB3821-421F-4B5C-886A-F2A01E067BFF}" srcId="{81540F97-0BA4-48E1-AA36-3052425BC76E}" destId="{5EEB7963-FC73-424F-A374-ABCB1FCD1CB8}" srcOrd="3" destOrd="0" parTransId="{BA1EDF4A-4C0F-4C7D-BE06-7AE737AB6AE0}" sibTransId="{91985C9F-3A45-4A63-B159-8B0FEAA9EA60}"/>
    <dgm:cxn modelId="{40878B32-5C32-429B-839D-93DE254A8512}" type="presOf" srcId="{FBBC7321-9EA5-49C1-86FF-58D528057B17}" destId="{E9B9D070-737F-488B-B11B-81050D68CC48}" srcOrd="1" destOrd="0" presId="urn:microsoft.com/office/officeart/2005/8/layout/list1"/>
    <dgm:cxn modelId="{C0CFEE40-E52B-4B95-9165-967A151930F2}" srcId="{81540F97-0BA4-48E1-AA36-3052425BC76E}" destId="{5E68374A-CF2E-41C9-8EA1-D57004607C10}" srcOrd="4" destOrd="0" parTransId="{B6F1A710-7D82-43D1-84E6-75A0B7DCAABF}" sibTransId="{AE612900-2E13-4FDE-979F-56EE809018CD}"/>
    <dgm:cxn modelId="{EBE3EF42-7E04-4504-9EF6-77C0A1A3782B}" type="presOf" srcId="{37C3B1BF-7960-4549-97BB-3E57E8536974}" destId="{30745EE5-6A93-4ECD-BF89-14D02C5807FA}" srcOrd="0" destOrd="0" presId="urn:microsoft.com/office/officeart/2005/8/layout/list1"/>
    <dgm:cxn modelId="{AC775C63-3E87-44BB-9E94-B725B647973A}" type="presOf" srcId="{5EEB7963-FC73-424F-A374-ABCB1FCD1CB8}" destId="{D70F8B0F-A021-4F23-9E18-A2D8619B475F}" srcOrd="0" destOrd="0" presId="urn:microsoft.com/office/officeart/2005/8/layout/list1"/>
    <dgm:cxn modelId="{E5BCD969-7A23-4901-9615-807E5129744A}" type="presOf" srcId="{EA5B0E95-B44D-4882-BBA0-7B62AC8008D0}" destId="{B2719707-5F31-4912-91F0-29E2DAC1942E}" srcOrd="0" destOrd="0" presId="urn:microsoft.com/office/officeart/2005/8/layout/list1"/>
    <dgm:cxn modelId="{FDC60F6A-1E79-4129-9C9F-FA2C7660BA03}" type="presOf" srcId="{E9E2E60A-A531-41E7-8573-50CC9E68D739}" destId="{36DD761E-D5A2-4C6B-A019-ADAAF43FB2D2}" srcOrd="0" destOrd="0" presId="urn:microsoft.com/office/officeart/2005/8/layout/list1"/>
    <dgm:cxn modelId="{7E3C456D-F536-481B-80F2-7085A32688EE}" type="presOf" srcId="{BBA026DD-AD14-44B4-A1F6-40924E23E2E1}" destId="{5140E7D2-2D99-4E77-90D5-C0F63EC7A2C8}" srcOrd="1" destOrd="0" presId="urn:microsoft.com/office/officeart/2005/8/layout/list1"/>
    <dgm:cxn modelId="{F5D7BC58-9E8B-4ED0-83A8-CD3DD23D6117}" type="presOf" srcId="{FBBC7321-9EA5-49C1-86FF-58D528057B17}" destId="{FC20F7F8-D96C-49A4-8FFD-A8D22E1061DE}" srcOrd="0" destOrd="0" presId="urn:microsoft.com/office/officeart/2005/8/layout/list1"/>
    <dgm:cxn modelId="{B3DFC87E-A8B5-4365-B60A-906BE0B74979}" type="presOf" srcId="{37C3B1BF-7960-4549-97BB-3E57E8536974}" destId="{2D14EBA4-F96C-4986-8A09-8BC4DF271A0D}" srcOrd="1" destOrd="0" presId="urn:microsoft.com/office/officeart/2005/8/layout/list1"/>
    <dgm:cxn modelId="{24D7F283-7CD4-4D82-A5AB-08FA65E4DCCD}" type="presOf" srcId="{5EEB7963-FC73-424F-A374-ABCB1FCD1CB8}" destId="{32529ECC-1EDA-4392-8343-05B4498DBB80}" srcOrd="1" destOrd="0" presId="urn:microsoft.com/office/officeart/2005/8/layout/list1"/>
    <dgm:cxn modelId="{0026F285-58DF-4E54-9F05-D4557B2EB1F3}" type="presOf" srcId="{81540F97-0BA4-48E1-AA36-3052425BC76E}" destId="{F51912F9-E3AD-4199-9F5C-70858A0A2222}" srcOrd="0" destOrd="0" presId="urn:microsoft.com/office/officeart/2005/8/layout/list1"/>
    <dgm:cxn modelId="{8A516E86-8CB1-4811-A4B8-FB6418295747}" type="presOf" srcId="{DE433761-2A09-4018-BFB1-FBEBDE483A69}" destId="{7C32165A-A9CA-4BD5-BAE4-0B58A02A6EB2}" srcOrd="0" destOrd="0" presId="urn:microsoft.com/office/officeart/2005/8/layout/list1"/>
    <dgm:cxn modelId="{6D5E3091-D8D5-44A4-81BD-C092D1E52032}" type="presOf" srcId="{EA5B0E95-B44D-4882-BBA0-7B62AC8008D0}" destId="{B5527C99-8387-4640-9347-063B4F9DA4DD}" srcOrd="1" destOrd="0" presId="urn:microsoft.com/office/officeart/2005/8/layout/list1"/>
    <dgm:cxn modelId="{00BEAD96-FB1E-4189-B391-125139C92E13}" srcId="{81540F97-0BA4-48E1-AA36-3052425BC76E}" destId="{37C3B1BF-7960-4549-97BB-3E57E8536974}" srcOrd="6" destOrd="0" parTransId="{F240B88D-B03D-4EE8-816E-2E82A07BA79C}" sibTransId="{15F3AD40-3FC9-4953-9BB8-0F1084D4F032}"/>
    <dgm:cxn modelId="{2644A09E-E2AA-4BD0-A890-9D67815E2A2D}" srcId="{81540F97-0BA4-48E1-AA36-3052425BC76E}" destId="{6B97D63F-591F-484E-8620-46EF91244A80}" srcOrd="0" destOrd="0" parTransId="{9BD8DAFE-90DA-4848-801B-932B6F16362E}" sibTransId="{5DFAE29D-EB62-4E38-B25B-57494EFB1C6C}"/>
    <dgm:cxn modelId="{84820EA1-085D-47E3-B723-DE822977674A}" srcId="{81540F97-0BA4-48E1-AA36-3052425BC76E}" destId="{FBBC7321-9EA5-49C1-86FF-58D528057B17}" srcOrd="5" destOrd="0" parTransId="{49140D31-A169-4437-BFCC-67B4B898F4AA}" sibTransId="{459864D4-6AA5-47B2-9BAA-CA964DE672CE}"/>
    <dgm:cxn modelId="{056CDDA7-D175-4AF4-8530-B399DB2013D9}" type="presOf" srcId="{59737CE1-CA15-4FD4-B753-F931DF788C9D}" destId="{379DE01C-736D-4C0F-ABA8-73E6B103411C}" srcOrd="0" destOrd="0" presId="urn:microsoft.com/office/officeart/2005/8/layout/list1"/>
    <dgm:cxn modelId="{38CA5AAD-7621-4E35-9435-770BA66B21DB}" type="presOf" srcId="{E9E2E60A-A531-41E7-8573-50CC9E68D739}" destId="{023B0C6E-EB60-423E-8EE4-B7CE26ED4496}" srcOrd="1" destOrd="0" presId="urn:microsoft.com/office/officeart/2005/8/layout/list1"/>
    <dgm:cxn modelId="{093125BF-D146-4D84-B66A-8CCE70FEF588}" type="presOf" srcId="{5E68374A-CF2E-41C9-8EA1-D57004607C10}" destId="{C7C432D2-870F-498C-857A-DF0E12031686}" srcOrd="0" destOrd="0" presId="urn:microsoft.com/office/officeart/2005/8/layout/list1"/>
    <dgm:cxn modelId="{ECE7C0C2-CD50-4107-A249-2967D628266F}" srcId="{81540F97-0BA4-48E1-AA36-3052425BC76E}" destId="{DE433761-2A09-4018-BFB1-FBEBDE483A69}" srcOrd="9" destOrd="0" parTransId="{F4FB918B-A011-4F66-93BA-5BB87AB12201}" sibTransId="{8B8A85A6-258F-40BF-A929-F97C8BEFFC8E}"/>
    <dgm:cxn modelId="{A1172BC4-7453-4004-A5D5-49E03DF98AC4}" type="presOf" srcId="{6B97D63F-591F-484E-8620-46EF91244A80}" destId="{72BDD2FA-C318-4900-9B4A-9467C6595CA6}" srcOrd="1" destOrd="0" presId="urn:microsoft.com/office/officeart/2005/8/layout/list1"/>
    <dgm:cxn modelId="{304E24C8-62FA-4463-83B5-1CD7FD01B16F}" type="presOf" srcId="{DE433761-2A09-4018-BFB1-FBEBDE483A69}" destId="{7E78FE7E-97AE-4E47-90FC-945CBFF043F8}" srcOrd="1" destOrd="0" presId="urn:microsoft.com/office/officeart/2005/8/layout/list1"/>
    <dgm:cxn modelId="{54D67FD4-BC3F-4182-B2F4-2EC1E20710CF}" srcId="{81540F97-0BA4-48E1-AA36-3052425BC76E}" destId="{E9E2E60A-A531-41E7-8573-50CC9E68D739}" srcOrd="1" destOrd="0" parTransId="{328A22ED-AAD2-427A-BDC2-DEA4551418FA}" sibTransId="{AEA20272-CE30-460C-9B1C-334FE599457B}"/>
    <dgm:cxn modelId="{1624D0E1-46B5-4A14-85E0-107E97980017}" srcId="{81540F97-0BA4-48E1-AA36-3052425BC76E}" destId="{59737CE1-CA15-4FD4-B753-F931DF788C9D}" srcOrd="2" destOrd="0" parTransId="{B41B7ED0-DF95-4A8F-BD57-5E4609130479}" sibTransId="{FF45E847-5429-4293-B381-29583B053E2C}"/>
    <dgm:cxn modelId="{2BA295E7-96D6-4009-978E-2B42D8F739C4}" type="presOf" srcId="{BBA026DD-AD14-44B4-A1F6-40924E23E2E1}" destId="{3EA74A2E-F7BA-4512-857C-A9A19870D64B}" srcOrd="0" destOrd="0" presId="urn:microsoft.com/office/officeart/2005/8/layout/list1"/>
    <dgm:cxn modelId="{46219AEA-9DF9-4070-9E8C-E95E22B8599B}" type="presOf" srcId="{5E68374A-CF2E-41C9-8EA1-D57004607C10}" destId="{FAAA841B-0274-4D21-810B-C3FDD703C209}" srcOrd="1" destOrd="0" presId="urn:microsoft.com/office/officeart/2005/8/layout/list1"/>
    <dgm:cxn modelId="{AFEE69F5-216C-4FD2-9887-28A9606E4E4C}" type="presOf" srcId="{6B97D63F-591F-484E-8620-46EF91244A80}" destId="{E8E7A46F-CF20-4B90-85D8-2D095B511AC4}" srcOrd="0" destOrd="0" presId="urn:microsoft.com/office/officeart/2005/8/layout/list1"/>
    <dgm:cxn modelId="{71276EFC-A394-4F7F-A7DB-03DECD8EDBA9}" srcId="{81540F97-0BA4-48E1-AA36-3052425BC76E}" destId="{BBA026DD-AD14-44B4-A1F6-40924E23E2E1}" srcOrd="7" destOrd="0" parTransId="{036205B3-4198-4E3F-B060-7BDE3C2752A5}" sibTransId="{FA1762C0-1064-417E-9DA2-EB93F4A38CF8}"/>
    <dgm:cxn modelId="{B11C58ED-78AD-40F9-9127-900174D2EF2A}" type="presParOf" srcId="{F51912F9-E3AD-4199-9F5C-70858A0A2222}" destId="{BB03DFE7-F47B-4DF9-B4DD-338D669B1BA7}" srcOrd="0" destOrd="0" presId="urn:microsoft.com/office/officeart/2005/8/layout/list1"/>
    <dgm:cxn modelId="{03165D08-1F11-45D7-88DF-2F3AF521D156}" type="presParOf" srcId="{BB03DFE7-F47B-4DF9-B4DD-338D669B1BA7}" destId="{E8E7A46F-CF20-4B90-85D8-2D095B511AC4}" srcOrd="0" destOrd="0" presId="urn:microsoft.com/office/officeart/2005/8/layout/list1"/>
    <dgm:cxn modelId="{F436A4A9-04AD-426B-A957-FAE4F339FA7C}" type="presParOf" srcId="{BB03DFE7-F47B-4DF9-B4DD-338D669B1BA7}" destId="{72BDD2FA-C318-4900-9B4A-9467C6595CA6}" srcOrd="1" destOrd="0" presId="urn:microsoft.com/office/officeart/2005/8/layout/list1"/>
    <dgm:cxn modelId="{29B57428-1404-430E-9418-503916B3FF1F}" type="presParOf" srcId="{F51912F9-E3AD-4199-9F5C-70858A0A2222}" destId="{4C510523-E616-433D-BC01-526421A95758}" srcOrd="1" destOrd="0" presId="urn:microsoft.com/office/officeart/2005/8/layout/list1"/>
    <dgm:cxn modelId="{F1EEAFEC-878A-4301-B1DA-7DE1972542E6}" type="presParOf" srcId="{F51912F9-E3AD-4199-9F5C-70858A0A2222}" destId="{4A5273BF-638A-4D19-912C-292DD65AB2FE}" srcOrd="2" destOrd="0" presId="urn:microsoft.com/office/officeart/2005/8/layout/list1"/>
    <dgm:cxn modelId="{F0053AD9-0F42-4D14-A3E4-A8257DE3C36A}" type="presParOf" srcId="{F51912F9-E3AD-4199-9F5C-70858A0A2222}" destId="{6115D745-9EE3-48DF-86BA-11F2A0B42DED}" srcOrd="3" destOrd="0" presId="urn:microsoft.com/office/officeart/2005/8/layout/list1"/>
    <dgm:cxn modelId="{C76E0C7D-11C3-4324-B333-A2104C912966}" type="presParOf" srcId="{F51912F9-E3AD-4199-9F5C-70858A0A2222}" destId="{366C5171-C1D5-43C0-9A51-9DDDA3DBFA4E}" srcOrd="4" destOrd="0" presId="urn:microsoft.com/office/officeart/2005/8/layout/list1"/>
    <dgm:cxn modelId="{5BFFEA5B-4551-4093-AA50-839E3CE187BB}" type="presParOf" srcId="{366C5171-C1D5-43C0-9A51-9DDDA3DBFA4E}" destId="{36DD761E-D5A2-4C6B-A019-ADAAF43FB2D2}" srcOrd="0" destOrd="0" presId="urn:microsoft.com/office/officeart/2005/8/layout/list1"/>
    <dgm:cxn modelId="{FC4A0B79-6022-41C6-9BD5-E3A4C9E7222F}" type="presParOf" srcId="{366C5171-C1D5-43C0-9A51-9DDDA3DBFA4E}" destId="{023B0C6E-EB60-423E-8EE4-B7CE26ED4496}" srcOrd="1" destOrd="0" presId="urn:microsoft.com/office/officeart/2005/8/layout/list1"/>
    <dgm:cxn modelId="{91266B8D-50D9-4B0C-A878-4FA96A072C7D}" type="presParOf" srcId="{F51912F9-E3AD-4199-9F5C-70858A0A2222}" destId="{EB81100D-3DF5-4913-B035-287BB51FA8F1}" srcOrd="5" destOrd="0" presId="urn:microsoft.com/office/officeart/2005/8/layout/list1"/>
    <dgm:cxn modelId="{179AA761-C37E-4816-8BB1-3B9038DDD4A0}" type="presParOf" srcId="{F51912F9-E3AD-4199-9F5C-70858A0A2222}" destId="{FB13E546-9512-4F78-A43F-F5354310E913}" srcOrd="6" destOrd="0" presId="urn:microsoft.com/office/officeart/2005/8/layout/list1"/>
    <dgm:cxn modelId="{C7C6BC3B-7E0A-4714-BDE7-1A035ED48D10}" type="presParOf" srcId="{F51912F9-E3AD-4199-9F5C-70858A0A2222}" destId="{E9CAACB9-58B2-47CB-9498-AD834DBEBC79}" srcOrd="7" destOrd="0" presId="urn:microsoft.com/office/officeart/2005/8/layout/list1"/>
    <dgm:cxn modelId="{4889ACA1-895E-42A6-BCAA-B2EBB55B1962}" type="presParOf" srcId="{F51912F9-E3AD-4199-9F5C-70858A0A2222}" destId="{1CC409C9-9AF4-4327-8442-CDCBCF42FF8E}" srcOrd="8" destOrd="0" presId="urn:microsoft.com/office/officeart/2005/8/layout/list1"/>
    <dgm:cxn modelId="{B8588E44-6E50-4563-82D0-6FCAE7F30B79}" type="presParOf" srcId="{1CC409C9-9AF4-4327-8442-CDCBCF42FF8E}" destId="{379DE01C-736D-4C0F-ABA8-73E6B103411C}" srcOrd="0" destOrd="0" presId="urn:microsoft.com/office/officeart/2005/8/layout/list1"/>
    <dgm:cxn modelId="{C7E7EFED-D504-4E4F-981E-AA5A5A61D078}" type="presParOf" srcId="{1CC409C9-9AF4-4327-8442-CDCBCF42FF8E}" destId="{20DC50B6-93B4-4A18-BF79-031621E3681A}" srcOrd="1" destOrd="0" presId="urn:microsoft.com/office/officeart/2005/8/layout/list1"/>
    <dgm:cxn modelId="{6BC4FC9F-9537-47B3-B44E-94F5EF0E1C4D}" type="presParOf" srcId="{F51912F9-E3AD-4199-9F5C-70858A0A2222}" destId="{046A5BCF-8BAE-488E-927C-42BD90E65B11}" srcOrd="9" destOrd="0" presId="urn:microsoft.com/office/officeart/2005/8/layout/list1"/>
    <dgm:cxn modelId="{48D3648D-1A93-4255-8419-5FC64580341F}" type="presParOf" srcId="{F51912F9-E3AD-4199-9F5C-70858A0A2222}" destId="{BEDA0168-7C8A-48F9-AE42-F1D1A5EA42DB}" srcOrd="10" destOrd="0" presId="urn:microsoft.com/office/officeart/2005/8/layout/list1"/>
    <dgm:cxn modelId="{0ED980F5-C29D-48F3-835D-E2491A2B2056}" type="presParOf" srcId="{F51912F9-E3AD-4199-9F5C-70858A0A2222}" destId="{619E742E-B84B-482A-A092-C2F805F5B440}" srcOrd="11" destOrd="0" presId="urn:microsoft.com/office/officeart/2005/8/layout/list1"/>
    <dgm:cxn modelId="{1C96C882-1279-432B-BF98-715B48064FF5}" type="presParOf" srcId="{F51912F9-E3AD-4199-9F5C-70858A0A2222}" destId="{88E1B4F1-CDCD-41C2-9392-34464C7BF86B}" srcOrd="12" destOrd="0" presId="urn:microsoft.com/office/officeart/2005/8/layout/list1"/>
    <dgm:cxn modelId="{B2D0C28B-251D-4E85-86AE-DC326CE7798C}" type="presParOf" srcId="{88E1B4F1-CDCD-41C2-9392-34464C7BF86B}" destId="{D70F8B0F-A021-4F23-9E18-A2D8619B475F}" srcOrd="0" destOrd="0" presId="urn:microsoft.com/office/officeart/2005/8/layout/list1"/>
    <dgm:cxn modelId="{45700CB7-B96B-4525-BE09-29F7509C05D9}" type="presParOf" srcId="{88E1B4F1-CDCD-41C2-9392-34464C7BF86B}" destId="{32529ECC-1EDA-4392-8343-05B4498DBB80}" srcOrd="1" destOrd="0" presId="urn:microsoft.com/office/officeart/2005/8/layout/list1"/>
    <dgm:cxn modelId="{EF0BFA7C-C685-4E09-BA39-7EDA719C81B4}" type="presParOf" srcId="{F51912F9-E3AD-4199-9F5C-70858A0A2222}" destId="{C1F4FDBE-7620-4295-8860-7846C0AFEE46}" srcOrd="13" destOrd="0" presId="urn:microsoft.com/office/officeart/2005/8/layout/list1"/>
    <dgm:cxn modelId="{32EF3ABC-9346-4B5A-950E-9F9A3024AC48}" type="presParOf" srcId="{F51912F9-E3AD-4199-9F5C-70858A0A2222}" destId="{FC63828C-6A34-4E15-9582-5E732A160AAF}" srcOrd="14" destOrd="0" presId="urn:microsoft.com/office/officeart/2005/8/layout/list1"/>
    <dgm:cxn modelId="{37C49E45-6BF9-469F-A76C-89BD482E6204}" type="presParOf" srcId="{F51912F9-E3AD-4199-9F5C-70858A0A2222}" destId="{A6BAD965-B89B-46FC-9601-BFD9D7896F29}" srcOrd="15" destOrd="0" presId="urn:microsoft.com/office/officeart/2005/8/layout/list1"/>
    <dgm:cxn modelId="{2DF6F16A-BEF1-4356-AF92-A5A76473AEF8}" type="presParOf" srcId="{F51912F9-E3AD-4199-9F5C-70858A0A2222}" destId="{5F7ECE43-4DCA-46CB-8D88-5B3338EB16AB}" srcOrd="16" destOrd="0" presId="urn:microsoft.com/office/officeart/2005/8/layout/list1"/>
    <dgm:cxn modelId="{6E108311-F03F-4AEF-B855-96C3B66FFEE4}" type="presParOf" srcId="{5F7ECE43-4DCA-46CB-8D88-5B3338EB16AB}" destId="{C7C432D2-870F-498C-857A-DF0E12031686}" srcOrd="0" destOrd="0" presId="urn:microsoft.com/office/officeart/2005/8/layout/list1"/>
    <dgm:cxn modelId="{E53BC185-E7CD-4D55-A7C2-6708D40AD5A8}" type="presParOf" srcId="{5F7ECE43-4DCA-46CB-8D88-5B3338EB16AB}" destId="{FAAA841B-0274-4D21-810B-C3FDD703C209}" srcOrd="1" destOrd="0" presId="urn:microsoft.com/office/officeart/2005/8/layout/list1"/>
    <dgm:cxn modelId="{E6A69C4C-C671-401C-8F7F-592FD0D434D7}" type="presParOf" srcId="{F51912F9-E3AD-4199-9F5C-70858A0A2222}" destId="{04882B92-EA2E-417A-A6AE-D315F56B4E1A}" srcOrd="17" destOrd="0" presId="urn:microsoft.com/office/officeart/2005/8/layout/list1"/>
    <dgm:cxn modelId="{76E4FDD5-7BEA-4A28-999D-3730D9FDD83C}" type="presParOf" srcId="{F51912F9-E3AD-4199-9F5C-70858A0A2222}" destId="{35D784C2-2A0E-4F6D-A3EC-D851E30B13F6}" srcOrd="18" destOrd="0" presId="urn:microsoft.com/office/officeart/2005/8/layout/list1"/>
    <dgm:cxn modelId="{02516EEE-9F0B-492D-866D-646A506DFE50}" type="presParOf" srcId="{F51912F9-E3AD-4199-9F5C-70858A0A2222}" destId="{765D4EFC-DEC8-47FE-B067-FE358C53D227}" srcOrd="19" destOrd="0" presId="urn:microsoft.com/office/officeart/2005/8/layout/list1"/>
    <dgm:cxn modelId="{990994EA-6A21-4986-B8D8-25E3C293180D}" type="presParOf" srcId="{F51912F9-E3AD-4199-9F5C-70858A0A2222}" destId="{9975C4DD-4EBE-443F-BC97-397C453A6030}" srcOrd="20" destOrd="0" presId="urn:microsoft.com/office/officeart/2005/8/layout/list1"/>
    <dgm:cxn modelId="{E7A44ACC-C63C-4D7D-85B9-C226AAA303DE}" type="presParOf" srcId="{9975C4DD-4EBE-443F-BC97-397C453A6030}" destId="{FC20F7F8-D96C-49A4-8FFD-A8D22E1061DE}" srcOrd="0" destOrd="0" presId="urn:microsoft.com/office/officeart/2005/8/layout/list1"/>
    <dgm:cxn modelId="{B80D2876-8559-48AA-8981-F0495B452F19}" type="presParOf" srcId="{9975C4DD-4EBE-443F-BC97-397C453A6030}" destId="{E9B9D070-737F-488B-B11B-81050D68CC48}" srcOrd="1" destOrd="0" presId="urn:microsoft.com/office/officeart/2005/8/layout/list1"/>
    <dgm:cxn modelId="{5DB78240-564C-4E11-B1F9-A2085F31B7BE}" type="presParOf" srcId="{F51912F9-E3AD-4199-9F5C-70858A0A2222}" destId="{F6AA6F2E-6954-40EB-8075-1D6A1A49ED28}" srcOrd="21" destOrd="0" presId="urn:microsoft.com/office/officeart/2005/8/layout/list1"/>
    <dgm:cxn modelId="{D8E0CA5E-ECF3-4F89-B00E-C129C69C93CE}" type="presParOf" srcId="{F51912F9-E3AD-4199-9F5C-70858A0A2222}" destId="{7CAAEC0E-6FD1-4136-B097-F41EC530F82A}" srcOrd="22" destOrd="0" presId="urn:microsoft.com/office/officeart/2005/8/layout/list1"/>
    <dgm:cxn modelId="{C1C97345-1072-4212-9BB3-DA636C93F2C7}" type="presParOf" srcId="{F51912F9-E3AD-4199-9F5C-70858A0A2222}" destId="{91E506C1-C286-461D-92A3-60E96F0AE4FF}" srcOrd="23" destOrd="0" presId="urn:microsoft.com/office/officeart/2005/8/layout/list1"/>
    <dgm:cxn modelId="{AA6F5AAE-7256-4A32-A09F-F62F466006DF}" type="presParOf" srcId="{F51912F9-E3AD-4199-9F5C-70858A0A2222}" destId="{E15C2139-08F4-44BB-9C5D-75A1877A2896}" srcOrd="24" destOrd="0" presId="urn:microsoft.com/office/officeart/2005/8/layout/list1"/>
    <dgm:cxn modelId="{0AEDD916-1E24-45CD-8DC0-6EDA84318F77}" type="presParOf" srcId="{E15C2139-08F4-44BB-9C5D-75A1877A2896}" destId="{30745EE5-6A93-4ECD-BF89-14D02C5807FA}" srcOrd="0" destOrd="0" presId="urn:microsoft.com/office/officeart/2005/8/layout/list1"/>
    <dgm:cxn modelId="{A1A52EDA-122E-4773-9852-5E0048C2125F}" type="presParOf" srcId="{E15C2139-08F4-44BB-9C5D-75A1877A2896}" destId="{2D14EBA4-F96C-4986-8A09-8BC4DF271A0D}" srcOrd="1" destOrd="0" presId="urn:microsoft.com/office/officeart/2005/8/layout/list1"/>
    <dgm:cxn modelId="{F6909C2D-13F0-45F2-93D8-068471CE6BBE}" type="presParOf" srcId="{F51912F9-E3AD-4199-9F5C-70858A0A2222}" destId="{DA5660A5-38B5-447D-B838-E8327DDCA856}" srcOrd="25" destOrd="0" presId="urn:microsoft.com/office/officeart/2005/8/layout/list1"/>
    <dgm:cxn modelId="{FA469F75-3458-44AB-820F-D6A42E034DDD}" type="presParOf" srcId="{F51912F9-E3AD-4199-9F5C-70858A0A2222}" destId="{32406850-AE51-4B9D-98D8-46E9EB37C75C}" srcOrd="26" destOrd="0" presId="urn:microsoft.com/office/officeart/2005/8/layout/list1"/>
    <dgm:cxn modelId="{14F9A959-F6C9-41DD-A926-C6E2C52D52F6}" type="presParOf" srcId="{F51912F9-E3AD-4199-9F5C-70858A0A2222}" destId="{D512B7BF-77C8-4E72-BD8D-FCDD1F6DFC88}" srcOrd="27" destOrd="0" presId="urn:microsoft.com/office/officeart/2005/8/layout/list1"/>
    <dgm:cxn modelId="{4ECB5E45-6F08-4DCB-82E0-E1008E786C24}" type="presParOf" srcId="{F51912F9-E3AD-4199-9F5C-70858A0A2222}" destId="{B52C7E1F-BBA4-4A5C-8DAB-D18864D39C36}" srcOrd="28" destOrd="0" presId="urn:microsoft.com/office/officeart/2005/8/layout/list1"/>
    <dgm:cxn modelId="{1F7180C0-E0F3-41F3-B4E7-88BE9A6623A0}" type="presParOf" srcId="{B52C7E1F-BBA4-4A5C-8DAB-D18864D39C36}" destId="{3EA74A2E-F7BA-4512-857C-A9A19870D64B}" srcOrd="0" destOrd="0" presId="urn:microsoft.com/office/officeart/2005/8/layout/list1"/>
    <dgm:cxn modelId="{34E5981D-A4DC-495B-BB69-C296806CE8A2}" type="presParOf" srcId="{B52C7E1F-BBA4-4A5C-8DAB-D18864D39C36}" destId="{5140E7D2-2D99-4E77-90D5-C0F63EC7A2C8}" srcOrd="1" destOrd="0" presId="urn:microsoft.com/office/officeart/2005/8/layout/list1"/>
    <dgm:cxn modelId="{012FCB7B-4FBB-4972-BC6B-D85C0D3BB7BD}" type="presParOf" srcId="{F51912F9-E3AD-4199-9F5C-70858A0A2222}" destId="{8F53EC0F-C2D3-484E-8898-866DE2444C85}" srcOrd="29" destOrd="0" presId="urn:microsoft.com/office/officeart/2005/8/layout/list1"/>
    <dgm:cxn modelId="{D60FC867-8C6F-4D82-A2A7-A82A2DE25C62}" type="presParOf" srcId="{F51912F9-E3AD-4199-9F5C-70858A0A2222}" destId="{536D0329-1B9A-4FCB-B57F-289A9BC5F380}" srcOrd="30" destOrd="0" presId="urn:microsoft.com/office/officeart/2005/8/layout/list1"/>
    <dgm:cxn modelId="{21B5A68C-9090-4A98-BCC6-7C806E5C797A}" type="presParOf" srcId="{F51912F9-E3AD-4199-9F5C-70858A0A2222}" destId="{5ED0970B-86BE-49B7-AD0F-663EDF57FE00}" srcOrd="31" destOrd="0" presId="urn:microsoft.com/office/officeart/2005/8/layout/list1"/>
    <dgm:cxn modelId="{03C5783A-4559-44AB-8C14-ECA69BB216E9}" type="presParOf" srcId="{F51912F9-E3AD-4199-9F5C-70858A0A2222}" destId="{62471738-A687-4655-AEDC-60BB167EE202}" srcOrd="32" destOrd="0" presId="urn:microsoft.com/office/officeart/2005/8/layout/list1"/>
    <dgm:cxn modelId="{EF60D4F6-AFF9-4165-90B8-A2447B541E44}" type="presParOf" srcId="{62471738-A687-4655-AEDC-60BB167EE202}" destId="{B2719707-5F31-4912-91F0-29E2DAC1942E}" srcOrd="0" destOrd="0" presId="urn:microsoft.com/office/officeart/2005/8/layout/list1"/>
    <dgm:cxn modelId="{0C68C69F-8ADE-45B6-B2F9-861A442DDA9E}" type="presParOf" srcId="{62471738-A687-4655-AEDC-60BB167EE202}" destId="{B5527C99-8387-4640-9347-063B4F9DA4DD}" srcOrd="1" destOrd="0" presId="urn:microsoft.com/office/officeart/2005/8/layout/list1"/>
    <dgm:cxn modelId="{7C8B9BDF-7E32-49D8-B466-33BBCF42F433}" type="presParOf" srcId="{F51912F9-E3AD-4199-9F5C-70858A0A2222}" destId="{DD204314-86BC-4F1B-94C1-724814B2CDE0}" srcOrd="33" destOrd="0" presId="urn:microsoft.com/office/officeart/2005/8/layout/list1"/>
    <dgm:cxn modelId="{26642DC1-CD8E-4837-B5C9-1C9CEED26532}" type="presParOf" srcId="{F51912F9-E3AD-4199-9F5C-70858A0A2222}" destId="{F2733B5C-501E-4B33-B088-CCF2E7E368A7}" srcOrd="34" destOrd="0" presId="urn:microsoft.com/office/officeart/2005/8/layout/list1"/>
    <dgm:cxn modelId="{D97015AC-8B64-4FCC-A573-108BDE1E141E}" type="presParOf" srcId="{F51912F9-E3AD-4199-9F5C-70858A0A2222}" destId="{69CC819D-7D99-44BB-AC4E-B0FB5E0E134E}" srcOrd="35" destOrd="0" presId="urn:microsoft.com/office/officeart/2005/8/layout/list1"/>
    <dgm:cxn modelId="{4C8441D8-6A77-441B-AFFC-D2C979D9C737}" type="presParOf" srcId="{F51912F9-E3AD-4199-9F5C-70858A0A2222}" destId="{8EFA1E7C-08D9-44A2-997E-38EAEF8FBE31}" srcOrd="36" destOrd="0" presId="urn:microsoft.com/office/officeart/2005/8/layout/list1"/>
    <dgm:cxn modelId="{4A980013-47CE-4F81-A8ED-2147EE796C4C}" type="presParOf" srcId="{8EFA1E7C-08D9-44A2-997E-38EAEF8FBE31}" destId="{7C32165A-A9CA-4BD5-BAE4-0B58A02A6EB2}" srcOrd="0" destOrd="0" presId="urn:microsoft.com/office/officeart/2005/8/layout/list1"/>
    <dgm:cxn modelId="{27B2E2FC-67D3-4C64-BBB0-9E78A0F34296}" type="presParOf" srcId="{8EFA1E7C-08D9-44A2-997E-38EAEF8FBE31}" destId="{7E78FE7E-97AE-4E47-90FC-945CBFF043F8}" srcOrd="1" destOrd="0" presId="urn:microsoft.com/office/officeart/2005/8/layout/list1"/>
    <dgm:cxn modelId="{46FE7A59-E9E3-44B8-A99B-736B66A384B3}" type="presParOf" srcId="{F51912F9-E3AD-4199-9F5C-70858A0A2222}" destId="{826144F9-3C60-4492-B860-DC6F1B3FCA15}" srcOrd="37" destOrd="0" presId="urn:microsoft.com/office/officeart/2005/8/layout/list1"/>
    <dgm:cxn modelId="{697BD8FE-823F-4F2A-A2FF-D9E031B2F153}" type="presParOf" srcId="{F51912F9-E3AD-4199-9F5C-70858A0A2222}" destId="{3B28D7D9-FABA-423E-9C4E-2E046445C0A8}" srcOrd="3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F546C5-79E4-43D4-A2E3-DC776A7B1B0E}" type="doc">
      <dgm:prSet loTypeId="urn:microsoft.com/office/officeart/2005/8/layout/list1" loCatId="list" qsTypeId="urn:microsoft.com/office/officeart/2005/8/quickstyle/simple1" qsCatId="simple" csTypeId="urn:microsoft.com/office/officeart/2005/8/colors/colorful1" csCatId="colorful"/>
      <dgm:spPr/>
      <dgm:t>
        <a:bodyPr/>
        <a:lstStyle/>
        <a:p>
          <a:endParaRPr lang="en-IN"/>
        </a:p>
      </dgm:t>
    </dgm:pt>
    <dgm:pt modelId="{61FCA543-6168-4717-B385-8293D215D28D}">
      <dgm:prSet custT="1"/>
      <dgm:spPr/>
      <dgm:t>
        <a:bodyPr/>
        <a:lstStyle/>
        <a:p>
          <a:r>
            <a:rPr lang="en-US" sz="2000" b="1" i="0" baseline="0"/>
            <a:t>Speaker Model</a:t>
          </a:r>
          <a:endParaRPr lang="en-IN" sz="2000" b="1"/>
        </a:p>
      </dgm:t>
    </dgm:pt>
    <dgm:pt modelId="{00EF639F-94AC-4D01-8B2B-DED52FE428AA}" type="parTrans" cxnId="{31362637-61D2-4484-9BDE-61F64804B4BE}">
      <dgm:prSet/>
      <dgm:spPr/>
      <dgm:t>
        <a:bodyPr/>
        <a:lstStyle/>
        <a:p>
          <a:endParaRPr lang="en-IN" sz="2000" b="1"/>
        </a:p>
      </dgm:t>
    </dgm:pt>
    <dgm:pt modelId="{971F6DA0-A470-4F78-9A97-D3EE986AAF63}" type="sibTrans" cxnId="{31362637-61D2-4484-9BDE-61F64804B4BE}">
      <dgm:prSet/>
      <dgm:spPr/>
      <dgm:t>
        <a:bodyPr/>
        <a:lstStyle/>
        <a:p>
          <a:endParaRPr lang="en-IN" sz="2000" b="1"/>
        </a:p>
      </dgm:t>
    </dgm:pt>
    <dgm:pt modelId="{17F51677-6C4B-4DF0-8B0F-FE92971EE07F}">
      <dgm:prSet custT="1"/>
      <dgm:spPr/>
      <dgm:t>
        <a:bodyPr/>
        <a:lstStyle/>
        <a:p>
          <a:r>
            <a:rPr lang="en-US" sz="2000" b="1" i="0" baseline="0"/>
            <a:t>Diarisation</a:t>
          </a:r>
          <a:endParaRPr lang="en-IN" sz="2000" b="1"/>
        </a:p>
      </dgm:t>
    </dgm:pt>
    <dgm:pt modelId="{94E0B95B-2F39-4822-937D-0DA17C4289AD}" type="parTrans" cxnId="{5592BB42-5222-41AC-A09A-F10564114377}">
      <dgm:prSet/>
      <dgm:spPr/>
      <dgm:t>
        <a:bodyPr/>
        <a:lstStyle/>
        <a:p>
          <a:endParaRPr lang="en-IN" sz="2000" b="1"/>
        </a:p>
      </dgm:t>
    </dgm:pt>
    <dgm:pt modelId="{878D3DC5-E874-4EDC-9F5C-8AD209EDB0A3}" type="sibTrans" cxnId="{5592BB42-5222-41AC-A09A-F10564114377}">
      <dgm:prSet/>
      <dgm:spPr/>
      <dgm:t>
        <a:bodyPr/>
        <a:lstStyle/>
        <a:p>
          <a:endParaRPr lang="en-IN" sz="2000" b="1"/>
        </a:p>
      </dgm:t>
    </dgm:pt>
    <dgm:pt modelId="{C26F618F-DCD4-40F4-A779-583E90085996}">
      <dgm:prSet custT="1"/>
      <dgm:spPr/>
      <dgm:t>
        <a:bodyPr/>
        <a:lstStyle/>
        <a:p>
          <a:r>
            <a:rPr lang="en-US" sz="2000" b="1" i="0" baseline="0"/>
            <a:t>Speech Engine</a:t>
          </a:r>
          <a:endParaRPr lang="en-IN" sz="2000" b="1"/>
        </a:p>
      </dgm:t>
    </dgm:pt>
    <dgm:pt modelId="{C7BC6DE7-7486-4F38-B4BD-C99B1CEC0F1E}" type="parTrans" cxnId="{8CCD744C-A177-40EF-8AF3-FAED9A2D632D}">
      <dgm:prSet/>
      <dgm:spPr/>
      <dgm:t>
        <a:bodyPr/>
        <a:lstStyle/>
        <a:p>
          <a:endParaRPr lang="en-IN" sz="2000" b="1"/>
        </a:p>
      </dgm:t>
    </dgm:pt>
    <dgm:pt modelId="{D1415E1A-F327-4884-9FDC-859B8E8100AF}" type="sibTrans" cxnId="{8CCD744C-A177-40EF-8AF3-FAED9A2D632D}">
      <dgm:prSet/>
      <dgm:spPr/>
      <dgm:t>
        <a:bodyPr/>
        <a:lstStyle/>
        <a:p>
          <a:endParaRPr lang="en-IN" sz="2000" b="1"/>
        </a:p>
      </dgm:t>
    </dgm:pt>
    <dgm:pt modelId="{0A436799-9036-42FD-8813-6F6C1CA9564C}">
      <dgm:prSet custT="1"/>
      <dgm:spPr/>
      <dgm:t>
        <a:bodyPr/>
        <a:lstStyle/>
        <a:p>
          <a:r>
            <a:rPr lang="en-US" sz="2000" b="1" i="0" baseline="0"/>
            <a:t>Speech Analytics</a:t>
          </a:r>
          <a:endParaRPr lang="en-IN" sz="2000" b="1"/>
        </a:p>
      </dgm:t>
    </dgm:pt>
    <dgm:pt modelId="{BDB30081-6505-4B70-9995-8738E3DE2F78}" type="parTrans" cxnId="{676A1E4E-7AE7-45E7-816B-06700C1D7D41}">
      <dgm:prSet/>
      <dgm:spPr/>
      <dgm:t>
        <a:bodyPr/>
        <a:lstStyle/>
        <a:p>
          <a:endParaRPr lang="en-IN" sz="2000" b="1"/>
        </a:p>
      </dgm:t>
    </dgm:pt>
    <dgm:pt modelId="{C9E7AABE-502F-44D2-9654-7618752ACE5C}" type="sibTrans" cxnId="{676A1E4E-7AE7-45E7-816B-06700C1D7D41}">
      <dgm:prSet/>
      <dgm:spPr/>
      <dgm:t>
        <a:bodyPr/>
        <a:lstStyle/>
        <a:p>
          <a:endParaRPr lang="en-IN" sz="2000" b="1"/>
        </a:p>
      </dgm:t>
    </dgm:pt>
    <dgm:pt modelId="{63D5DDED-8AF0-4BEE-8AB1-B9C7E5D8CC8D}">
      <dgm:prSet custT="1"/>
      <dgm:spPr/>
      <dgm:t>
        <a:bodyPr/>
        <a:lstStyle/>
        <a:p>
          <a:r>
            <a:rPr lang="en-US" sz="2000" b="1" i="0" baseline="0"/>
            <a:t>Digital Assistant - Notes</a:t>
          </a:r>
          <a:endParaRPr lang="en-IN" sz="2000" b="1"/>
        </a:p>
      </dgm:t>
    </dgm:pt>
    <dgm:pt modelId="{E82B390E-92AD-4DFE-BC86-669EB29D9398}" type="parTrans" cxnId="{5B973F85-BEE6-4EF8-9409-CB9FCAAC30D8}">
      <dgm:prSet/>
      <dgm:spPr/>
      <dgm:t>
        <a:bodyPr/>
        <a:lstStyle/>
        <a:p>
          <a:endParaRPr lang="en-IN" sz="2000" b="1"/>
        </a:p>
      </dgm:t>
    </dgm:pt>
    <dgm:pt modelId="{495A82A4-6C86-4594-A6CD-510777AD7110}" type="sibTrans" cxnId="{5B973F85-BEE6-4EF8-9409-CB9FCAAC30D8}">
      <dgm:prSet/>
      <dgm:spPr/>
      <dgm:t>
        <a:bodyPr/>
        <a:lstStyle/>
        <a:p>
          <a:endParaRPr lang="en-IN" sz="2000" b="1"/>
        </a:p>
      </dgm:t>
    </dgm:pt>
    <dgm:pt modelId="{701C92E7-E235-4936-9481-8B7B8B40FB9E}">
      <dgm:prSet custT="1"/>
      <dgm:spPr/>
      <dgm:t>
        <a:bodyPr/>
        <a:lstStyle/>
        <a:p>
          <a:r>
            <a:rPr lang="en-US" sz="2000" b="1" i="0" baseline="0"/>
            <a:t>Technical Architecture</a:t>
          </a:r>
          <a:endParaRPr lang="en-IN" sz="2000" b="1"/>
        </a:p>
      </dgm:t>
    </dgm:pt>
    <dgm:pt modelId="{36ABBEBD-A3E4-4F48-A3E2-1C0C1298E614}" type="parTrans" cxnId="{94F794A7-0532-4AB6-9F81-EE9A7E23B83B}">
      <dgm:prSet/>
      <dgm:spPr/>
      <dgm:t>
        <a:bodyPr/>
        <a:lstStyle/>
        <a:p>
          <a:endParaRPr lang="en-IN" sz="2000" b="1"/>
        </a:p>
      </dgm:t>
    </dgm:pt>
    <dgm:pt modelId="{F9F084A7-AFEE-494D-B992-DC556D491328}" type="sibTrans" cxnId="{94F794A7-0532-4AB6-9F81-EE9A7E23B83B}">
      <dgm:prSet/>
      <dgm:spPr/>
      <dgm:t>
        <a:bodyPr/>
        <a:lstStyle/>
        <a:p>
          <a:endParaRPr lang="en-IN" sz="2000" b="1"/>
        </a:p>
      </dgm:t>
    </dgm:pt>
    <dgm:pt modelId="{6F2F887B-3837-4099-BA29-EE9C7E56B15B}">
      <dgm:prSet custT="1"/>
      <dgm:spPr/>
      <dgm:t>
        <a:bodyPr/>
        <a:lstStyle/>
        <a:p>
          <a:r>
            <a:rPr lang="en-US" sz="2000" b="1" i="0" baseline="0"/>
            <a:t>Challenges</a:t>
          </a:r>
          <a:endParaRPr lang="en-IN" sz="2000" b="1"/>
        </a:p>
      </dgm:t>
    </dgm:pt>
    <dgm:pt modelId="{746C59EF-31F6-416F-81D6-B83852C4B73A}" type="parTrans" cxnId="{E21B4BD4-01CA-4950-BC4F-7A5176A8E676}">
      <dgm:prSet/>
      <dgm:spPr/>
      <dgm:t>
        <a:bodyPr/>
        <a:lstStyle/>
        <a:p>
          <a:endParaRPr lang="en-IN" sz="2000" b="1"/>
        </a:p>
      </dgm:t>
    </dgm:pt>
    <dgm:pt modelId="{75B6CFD1-D125-466F-BE73-B13956E54AAE}" type="sibTrans" cxnId="{E21B4BD4-01CA-4950-BC4F-7A5176A8E676}">
      <dgm:prSet/>
      <dgm:spPr/>
      <dgm:t>
        <a:bodyPr/>
        <a:lstStyle/>
        <a:p>
          <a:endParaRPr lang="en-IN" sz="2000" b="1"/>
        </a:p>
      </dgm:t>
    </dgm:pt>
    <dgm:pt modelId="{A647DF96-1C3B-4962-9E4F-73EC27A2A1AD}">
      <dgm:prSet custT="1"/>
      <dgm:spPr/>
      <dgm:t>
        <a:bodyPr/>
        <a:lstStyle/>
        <a:p>
          <a:r>
            <a:rPr lang="en-US" sz="2000" b="1" i="0" baseline="0"/>
            <a:t>Demo</a:t>
          </a:r>
          <a:endParaRPr lang="en-IN" sz="2000" b="1"/>
        </a:p>
      </dgm:t>
    </dgm:pt>
    <dgm:pt modelId="{5144CD50-A3F5-4B1B-BD82-823D06CB3828}" type="parTrans" cxnId="{035AA755-C812-4D92-9A87-FE94ECB277AE}">
      <dgm:prSet/>
      <dgm:spPr/>
      <dgm:t>
        <a:bodyPr/>
        <a:lstStyle/>
        <a:p>
          <a:endParaRPr lang="en-IN" sz="2000" b="1"/>
        </a:p>
      </dgm:t>
    </dgm:pt>
    <dgm:pt modelId="{DC2AFA48-AF54-4E0B-813F-F9C7FF56AABA}" type="sibTrans" cxnId="{035AA755-C812-4D92-9A87-FE94ECB277AE}">
      <dgm:prSet/>
      <dgm:spPr/>
      <dgm:t>
        <a:bodyPr/>
        <a:lstStyle/>
        <a:p>
          <a:endParaRPr lang="en-IN" sz="2000" b="1"/>
        </a:p>
      </dgm:t>
    </dgm:pt>
    <dgm:pt modelId="{9EBE4AA6-43C1-47D7-B646-5B1F7FA61C2D}">
      <dgm:prSet custT="1"/>
      <dgm:spPr/>
      <dgm:t>
        <a:bodyPr/>
        <a:lstStyle/>
        <a:p>
          <a:r>
            <a:rPr lang="en-US" sz="2000" b="1" i="0" baseline="0"/>
            <a:t>What’s Next ?</a:t>
          </a:r>
          <a:endParaRPr lang="en-IN" sz="2000" b="1"/>
        </a:p>
      </dgm:t>
    </dgm:pt>
    <dgm:pt modelId="{96408F0F-8D10-4B1B-8FFB-6BF70A44C8A5}" type="parTrans" cxnId="{3B099EA5-4F18-4E53-8BB3-22315A44E37A}">
      <dgm:prSet/>
      <dgm:spPr/>
      <dgm:t>
        <a:bodyPr/>
        <a:lstStyle/>
        <a:p>
          <a:endParaRPr lang="en-IN" sz="2000" b="1"/>
        </a:p>
      </dgm:t>
    </dgm:pt>
    <dgm:pt modelId="{2D520965-2624-459B-9014-27CA248EC8F3}" type="sibTrans" cxnId="{3B099EA5-4F18-4E53-8BB3-22315A44E37A}">
      <dgm:prSet/>
      <dgm:spPr/>
      <dgm:t>
        <a:bodyPr/>
        <a:lstStyle/>
        <a:p>
          <a:endParaRPr lang="en-IN" sz="2000" b="1"/>
        </a:p>
      </dgm:t>
    </dgm:pt>
    <dgm:pt modelId="{5B852E08-9506-4016-87C7-5C17B1E4AA79}" type="pres">
      <dgm:prSet presAssocID="{25F546C5-79E4-43D4-A2E3-DC776A7B1B0E}" presName="linear" presStyleCnt="0">
        <dgm:presLayoutVars>
          <dgm:dir/>
          <dgm:animLvl val="lvl"/>
          <dgm:resizeHandles val="exact"/>
        </dgm:presLayoutVars>
      </dgm:prSet>
      <dgm:spPr/>
    </dgm:pt>
    <dgm:pt modelId="{2B7DADBC-52E5-4E4B-BF6B-4E1B84AFF6D6}" type="pres">
      <dgm:prSet presAssocID="{61FCA543-6168-4717-B385-8293D215D28D}" presName="parentLin" presStyleCnt="0"/>
      <dgm:spPr/>
    </dgm:pt>
    <dgm:pt modelId="{1054D097-D4B2-41E3-A107-014324BCFCE4}" type="pres">
      <dgm:prSet presAssocID="{61FCA543-6168-4717-B385-8293D215D28D}" presName="parentLeftMargin" presStyleLbl="node1" presStyleIdx="0" presStyleCnt="9"/>
      <dgm:spPr/>
    </dgm:pt>
    <dgm:pt modelId="{1A0149FE-3901-4B35-876D-96CF99F287D3}" type="pres">
      <dgm:prSet presAssocID="{61FCA543-6168-4717-B385-8293D215D28D}" presName="parentText" presStyleLbl="node1" presStyleIdx="0" presStyleCnt="9">
        <dgm:presLayoutVars>
          <dgm:chMax val="0"/>
          <dgm:bulletEnabled val="1"/>
        </dgm:presLayoutVars>
      </dgm:prSet>
      <dgm:spPr/>
    </dgm:pt>
    <dgm:pt modelId="{B16845FB-A058-4A64-9F56-7395CCA0F103}" type="pres">
      <dgm:prSet presAssocID="{61FCA543-6168-4717-B385-8293D215D28D}" presName="negativeSpace" presStyleCnt="0"/>
      <dgm:spPr/>
    </dgm:pt>
    <dgm:pt modelId="{30FA7F82-529D-49F0-B3DD-DA149A496806}" type="pres">
      <dgm:prSet presAssocID="{61FCA543-6168-4717-B385-8293D215D28D}" presName="childText" presStyleLbl="conFgAcc1" presStyleIdx="0" presStyleCnt="9">
        <dgm:presLayoutVars>
          <dgm:bulletEnabled val="1"/>
        </dgm:presLayoutVars>
      </dgm:prSet>
      <dgm:spPr/>
    </dgm:pt>
    <dgm:pt modelId="{7D3917D1-5CF9-4948-A5FC-C03F612C0149}" type="pres">
      <dgm:prSet presAssocID="{971F6DA0-A470-4F78-9A97-D3EE986AAF63}" presName="spaceBetweenRectangles" presStyleCnt="0"/>
      <dgm:spPr/>
    </dgm:pt>
    <dgm:pt modelId="{5C902583-3B69-48C6-94E5-2400423F3D4E}" type="pres">
      <dgm:prSet presAssocID="{17F51677-6C4B-4DF0-8B0F-FE92971EE07F}" presName="parentLin" presStyleCnt="0"/>
      <dgm:spPr/>
    </dgm:pt>
    <dgm:pt modelId="{09D4963C-1FDB-40A5-8B90-70E5523C445C}" type="pres">
      <dgm:prSet presAssocID="{17F51677-6C4B-4DF0-8B0F-FE92971EE07F}" presName="parentLeftMargin" presStyleLbl="node1" presStyleIdx="0" presStyleCnt="9"/>
      <dgm:spPr/>
    </dgm:pt>
    <dgm:pt modelId="{5A97286B-630A-4C83-9CA7-BDA2759354CC}" type="pres">
      <dgm:prSet presAssocID="{17F51677-6C4B-4DF0-8B0F-FE92971EE07F}" presName="parentText" presStyleLbl="node1" presStyleIdx="1" presStyleCnt="9">
        <dgm:presLayoutVars>
          <dgm:chMax val="0"/>
          <dgm:bulletEnabled val="1"/>
        </dgm:presLayoutVars>
      </dgm:prSet>
      <dgm:spPr/>
    </dgm:pt>
    <dgm:pt modelId="{FB47A886-43F0-4333-8F89-2AFB7E822C0F}" type="pres">
      <dgm:prSet presAssocID="{17F51677-6C4B-4DF0-8B0F-FE92971EE07F}" presName="negativeSpace" presStyleCnt="0"/>
      <dgm:spPr/>
    </dgm:pt>
    <dgm:pt modelId="{9BE51AB8-6DBC-45FC-8930-3EDCD75F52D6}" type="pres">
      <dgm:prSet presAssocID="{17F51677-6C4B-4DF0-8B0F-FE92971EE07F}" presName="childText" presStyleLbl="conFgAcc1" presStyleIdx="1" presStyleCnt="9">
        <dgm:presLayoutVars>
          <dgm:bulletEnabled val="1"/>
        </dgm:presLayoutVars>
      </dgm:prSet>
      <dgm:spPr/>
    </dgm:pt>
    <dgm:pt modelId="{AE08132A-43F0-4C25-8D46-B3AB9393829C}" type="pres">
      <dgm:prSet presAssocID="{878D3DC5-E874-4EDC-9F5C-8AD209EDB0A3}" presName="spaceBetweenRectangles" presStyleCnt="0"/>
      <dgm:spPr/>
    </dgm:pt>
    <dgm:pt modelId="{03D22F6B-E550-40EE-A90C-8F26962345D5}" type="pres">
      <dgm:prSet presAssocID="{C26F618F-DCD4-40F4-A779-583E90085996}" presName="parentLin" presStyleCnt="0"/>
      <dgm:spPr/>
    </dgm:pt>
    <dgm:pt modelId="{D35BBB8A-20BF-48D0-BA45-EB3C88F9B40C}" type="pres">
      <dgm:prSet presAssocID="{C26F618F-DCD4-40F4-A779-583E90085996}" presName="parentLeftMargin" presStyleLbl="node1" presStyleIdx="1" presStyleCnt="9"/>
      <dgm:spPr/>
    </dgm:pt>
    <dgm:pt modelId="{A920933A-4908-41CC-B513-2795FD0A881C}" type="pres">
      <dgm:prSet presAssocID="{C26F618F-DCD4-40F4-A779-583E90085996}" presName="parentText" presStyleLbl="node1" presStyleIdx="2" presStyleCnt="9">
        <dgm:presLayoutVars>
          <dgm:chMax val="0"/>
          <dgm:bulletEnabled val="1"/>
        </dgm:presLayoutVars>
      </dgm:prSet>
      <dgm:spPr/>
    </dgm:pt>
    <dgm:pt modelId="{7D9E7B77-7314-4C7C-A39B-BF00A943D036}" type="pres">
      <dgm:prSet presAssocID="{C26F618F-DCD4-40F4-A779-583E90085996}" presName="negativeSpace" presStyleCnt="0"/>
      <dgm:spPr/>
    </dgm:pt>
    <dgm:pt modelId="{005F1F48-22C6-4FA0-BFD8-47E461FA8953}" type="pres">
      <dgm:prSet presAssocID="{C26F618F-DCD4-40F4-A779-583E90085996}" presName="childText" presStyleLbl="conFgAcc1" presStyleIdx="2" presStyleCnt="9">
        <dgm:presLayoutVars>
          <dgm:bulletEnabled val="1"/>
        </dgm:presLayoutVars>
      </dgm:prSet>
      <dgm:spPr/>
    </dgm:pt>
    <dgm:pt modelId="{120C6E8E-1BA9-4106-A4A9-4D77B83C7075}" type="pres">
      <dgm:prSet presAssocID="{D1415E1A-F327-4884-9FDC-859B8E8100AF}" presName="spaceBetweenRectangles" presStyleCnt="0"/>
      <dgm:spPr/>
    </dgm:pt>
    <dgm:pt modelId="{DB1B5F38-541E-4790-A075-CDDDB907C4D4}" type="pres">
      <dgm:prSet presAssocID="{0A436799-9036-42FD-8813-6F6C1CA9564C}" presName="parentLin" presStyleCnt="0"/>
      <dgm:spPr/>
    </dgm:pt>
    <dgm:pt modelId="{6548C4F6-AD17-4FC2-8D95-778A5F111AC3}" type="pres">
      <dgm:prSet presAssocID="{0A436799-9036-42FD-8813-6F6C1CA9564C}" presName="parentLeftMargin" presStyleLbl="node1" presStyleIdx="2" presStyleCnt="9"/>
      <dgm:spPr/>
    </dgm:pt>
    <dgm:pt modelId="{F769EEC6-A5F7-49F2-B768-A32EA5C591B7}" type="pres">
      <dgm:prSet presAssocID="{0A436799-9036-42FD-8813-6F6C1CA9564C}" presName="parentText" presStyleLbl="node1" presStyleIdx="3" presStyleCnt="9">
        <dgm:presLayoutVars>
          <dgm:chMax val="0"/>
          <dgm:bulletEnabled val="1"/>
        </dgm:presLayoutVars>
      </dgm:prSet>
      <dgm:spPr/>
    </dgm:pt>
    <dgm:pt modelId="{EE9ED316-2E5F-4678-99DB-D49238F8B640}" type="pres">
      <dgm:prSet presAssocID="{0A436799-9036-42FD-8813-6F6C1CA9564C}" presName="negativeSpace" presStyleCnt="0"/>
      <dgm:spPr/>
    </dgm:pt>
    <dgm:pt modelId="{471ED643-6FE0-4F27-A809-02F37049A61B}" type="pres">
      <dgm:prSet presAssocID="{0A436799-9036-42FD-8813-6F6C1CA9564C}" presName="childText" presStyleLbl="conFgAcc1" presStyleIdx="3" presStyleCnt="9">
        <dgm:presLayoutVars>
          <dgm:bulletEnabled val="1"/>
        </dgm:presLayoutVars>
      </dgm:prSet>
      <dgm:spPr/>
    </dgm:pt>
    <dgm:pt modelId="{3820401A-01DB-4F37-A017-99E19720A2C3}" type="pres">
      <dgm:prSet presAssocID="{C9E7AABE-502F-44D2-9654-7618752ACE5C}" presName="spaceBetweenRectangles" presStyleCnt="0"/>
      <dgm:spPr/>
    </dgm:pt>
    <dgm:pt modelId="{399C70CF-577C-4CAE-8C39-DA29E852A449}" type="pres">
      <dgm:prSet presAssocID="{63D5DDED-8AF0-4BEE-8AB1-B9C7E5D8CC8D}" presName="parentLin" presStyleCnt="0"/>
      <dgm:spPr/>
    </dgm:pt>
    <dgm:pt modelId="{C58DFEF7-34B1-4698-9836-490D99836E9C}" type="pres">
      <dgm:prSet presAssocID="{63D5DDED-8AF0-4BEE-8AB1-B9C7E5D8CC8D}" presName="parentLeftMargin" presStyleLbl="node1" presStyleIdx="3" presStyleCnt="9"/>
      <dgm:spPr/>
    </dgm:pt>
    <dgm:pt modelId="{51D56370-E1C3-47D9-BEDF-CFDCB25E6E14}" type="pres">
      <dgm:prSet presAssocID="{63D5DDED-8AF0-4BEE-8AB1-B9C7E5D8CC8D}" presName="parentText" presStyleLbl="node1" presStyleIdx="4" presStyleCnt="9">
        <dgm:presLayoutVars>
          <dgm:chMax val="0"/>
          <dgm:bulletEnabled val="1"/>
        </dgm:presLayoutVars>
      </dgm:prSet>
      <dgm:spPr/>
    </dgm:pt>
    <dgm:pt modelId="{925EF3BA-DC32-4785-86EE-C9C29A38F7E3}" type="pres">
      <dgm:prSet presAssocID="{63D5DDED-8AF0-4BEE-8AB1-B9C7E5D8CC8D}" presName="negativeSpace" presStyleCnt="0"/>
      <dgm:spPr/>
    </dgm:pt>
    <dgm:pt modelId="{60E40D0F-5D53-4FBE-B154-6C4D94C82825}" type="pres">
      <dgm:prSet presAssocID="{63D5DDED-8AF0-4BEE-8AB1-B9C7E5D8CC8D}" presName="childText" presStyleLbl="conFgAcc1" presStyleIdx="4" presStyleCnt="9">
        <dgm:presLayoutVars>
          <dgm:bulletEnabled val="1"/>
        </dgm:presLayoutVars>
      </dgm:prSet>
      <dgm:spPr/>
    </dgm:pt>
    <dgm:pt modelId="{BFC16C56-B576-40C5-B661-788E3C7A660D}" type="pres">
      <dgm:prSet presAssocID="{495A82A4-6C86-4594-A6CD-510777AD7110}" presName="spaceBetweenRectangles" presStyleCnt="0"/>
      <dgm:spPr/>
    </dgm:pt>
    <dgm:pt modelId="{250BD507-6758-4885-AD54-25163F22B6A0}" type="pres">
      <dgm:prSet presAssocID="{701C92E7-E235-4936-9481-8B7B8B40FB9E}" presName="parentLin" presStyleCnt="0"/>
      <dgm:spPr/>
    </dgm:pt>
    <dgm:pt modelId="{CBFCCBCB-E64C-4854-96E8-7AB5C6456B16}" type="pres">
      <dgm:prSet presAssocID="{701C92E7-E235-4936-9481-8B7B8B40FB9E}" presName="parentLeftMargin" presStyleLbl="node1" presStyleIdx="4" presStyleCnt="9"/>
      <dgm:spPr/>
    </dgm:pt>
    <dgm:pt modelId="{114A6185-D260-4237-85A6-C8140B561182}" type="pres">
      <dgm:prSet presAssocID="{701C92E7-E235-4936-9481-8B7B8B40FB9E}" presName="parentText" presStyleLbl="node1" presStyleIdx="5" presStyleCnt="9">
        <dgm:presLayoutVars>
          <dgm:chMax val="0"/>
          <dgm:bulletEnabled val="1"/>
        </dgm:presLayoutVars>
      </dgm:prSet>
      <dgm:spPr/>
    </dgm:pt>
    <dgm:pt modelId="{F92F0EFE-9726-46F6-A994-A2496C6D9EE3}" type="pres">
      <dgm:prSet presAssocID="{701C92E7-E235-4936-9481-8B7B8B40FB9E}" presName="negativeSpace" presStyleCnt="0"/>
      <dgm:spPr/>
    </dgm:pt>
    <dgm:pt modelId="{CBC8709A-EC6A-4A81-A9CC-E2100700F9F7}" type="pres">
      <dgm:prSet presAssocID="{701C92E7-E235-4936-9481-8B7B8B40FB9E}" presName="childText" presStyleLbl="conFgAcc1" presStyleIdx="5" presStyleCnt="9">
        <dgm:presLayoutVars>
          <dgm:bulletEnabled val="1"/>
        </dgm:presLayoutVars>
      </dgm:prSet>
      <dgm:spPr/>
    </dgm:pt>
    <dgm:pt modelId="{2F333785-7B03-41FE-9F07-1AADDA7EDA45}" type="pres">
      <dgm:prSet presAssocID="{F9F084A7-AFEE-494D-B992-DC556D491328}" presName="spaceBetweenRectangles" presStyleCnt="0"/>
      <dgm:spPr/>
    </dgm:pt>
    <dgm:pt modelId="{507D1801-A1A7-4D36-BBB0-9E93057166CB}" type="pres">
      <dgm:prSet presAssocID="{6F2F887B-3837-4099-BA29-EE9C7E56B15B}" presName="parentLin" presStyleCnt="0"/>
      <dgm:spPr/>
    </dgm:pt>
    <dgm:pt modelId="{21148420-5F58-48CB-84F3-8F65F85F1A0A}" type="pres">
      <dgm:prSet presAssocID="{6F2F887B-3837-4099-BA29-EE9C7E56B15B}" presName="parentLeftMargin" presStyleLbl="node1" presStyleIdx="5" presStyleCnt="9"/>
      <dgm:spPr/>
    </dgm:pt>
    <dgm:pt modelId="{5ADF021C-1DE2-4E59-9A6E-AD8E81F9D58D}" type="pres">
      <dgm:prSet presAssocID="{6F2F887B-3837-4099-BA29-EE9C7E56B15B}" presName="parentText" presStyleLbl="node1" presStyleIdx="6" presStyleCnt="9">
        <dgm:presLayoutVars>
          <dgm:chMax val="0"/>
          <dgm:bulletEnabled val="1"/>
        </dgm:presLayoutVars>
      </dgm:prSet>
      <dgm:spPr/>
    </dgm:pt>
    <dgm:pt modelId="{58B76B51-89FF-4D10-B890-1BB8703AA1FC}" type="pres">
      <dgm:prSet presAssocID="{6F2F887B-3837-4099-BA29-EE9C7E56B15B}" presName="negativeSpace" presStyleCnt="0"/>
      <dgm:spPr/>
    </dgm:pt>
    <dgm:pt modelId="{4E43930A-C7F6-49C3-81B6-79B9DAD14686}" type="pres">
      <dgm:prSet presAssocID="{6F2F887B-3837-4099-BA29-EE9C7E56B15B}" presName="childText" presStyleLbl="conFgAcc1" presStyleIdx="6" presStyleCnt="9">
        <dgm:presLayoutVars>
          <dgm:bulletEnabled val="1"/>
        </dgm:presLayoutVars>
      </dgm:prSet>
      <dgm:spPr/>
    </dgm:pt>
    <dgm:pt modelId="{1B2BDD13-8B37-442F-B180-D538498E86D5}" type="pres">
      <dgm:prSet presAssocID="{75B6CFD1-D125-466F-BE73-B13956E54AAE}" presName="spaceBetweenRectangles" presStyleCnt="0"/>
      <dgm:spPr/>
    </dgm:pt>
    <dgm:pt modelId="{5D04E930-15C1-4B28-AF0C-DB6F75A594D6}" type="pres">
      <dgm:prSet presAssocID="{A647DF96-1C3B-4962-9E4F-73EC27A2A1AD}" presName="parentLin" presStyleCnt="0"/>
      <dgm:spPr/>
    </dgm:pt>
    <dgm:pt modelId="{AD2C1587-43DF-487C-9F43-EC1A962EEE5A}" type="pres">
      <dgm:prSet presAssocID="{A647DF96-1C3B-4962-9E4F-73EC27A2A1AD}" presName="parentLeftMargin" presStyleLbl="node1" presStyleIdx="6" presStyleCnt="9"/>
      <dgm:spPr/>
    </dgm:pt>
    <dgm:pt modelId="{31B1E9D5-83FD-4977-B4AA-4ECC900EDE66}" type="pres">
      <dgm:prSet presAssocID="{A647DF96-1C3B-4962-9E4F-73EC27A2A1AD}" presName="parentText" presStyleLbl="node1" presStyleIdx="7" presStyleCnt="9">
        <dgm:presLayoutVars>
          <dgm:chMax val="0"/>
          <dgm:bulletEnabled val="1"/>
        </dgm:presLayoutVars>
      </dgm:prSet>
      <dgm:spPr/>
    </dgm:pt>
    <dgm:pt modelId="{C83AFD62-EB63-47BF-AC62-267B133CF949}" type="pres">
      <dgm:prSet presAssocID="{A647DF96-1C3B-4962-9E4F-73EC27A2A1AD}" presName="negativeSpace" presStyleCnt="0"/>
      <dgm:spPr/>
    </dgm:pt>
    <dgm:pt modelId="{971347AC-632B-4143-851C-04F3D068C776}" type="pres">
      <dgm:prSet presAssocID="{A647DF96-1C3B-4962-9E4F-73EC27A2A1AD}" presName="childText" presStyleLbl="conFgAcc1" presStyleIdx="7" presStyleCnt="9">
        <dgm:presLayoutVars>
          <dgm:bulletEnabled val="1"/>
        </dgm:presLayoutVars>
      </dgm:prSet>
      <dgm:spPr/>
    </dgm:pt>
    <dgm:pt modelId="{53D997BE-738D-4220-89D0-8466A0E6FDB4}" type="pres">
      <dgm:prSet presAssocID="{DC2AFA48-AF54-4E0B-813F-F9C7FF56AABA}" presName="spaceBetweenRectangles" presStyleCnt="0"/>
      <dgm:spPr/>
    </dgm:pt>
    <dgm:pt modelId="{52F2EBE0-6BD2-48B2-837D-46702FC5E6FE}" type="pres">
      <dgm:prSet presAssocID="{9EBE4AA6-43C1-47D7-B646-5B1F7FA61C2D}" presName="parentLin" presStyleCnt="0"/>
      <dgm:spPr/>
    </dgm:pt>
    <dgm:pt modelId="{71139BF8-7CCB-4D55-BD57-7783616A03F9}" type="pres">
      <dgm:prSet presAssocID="{9EBE4AA6-43C1-47D7-B646-5B1F7FA61C2D}" presName="parentLeftMargin" presStyleLbl="node1" presStyleIdx="7" presStyleCnt="9"/>
      <dgm:spPr/>
    </dgm:pt>
    <dgm:pt modelId="{2559F66E-0387-4542-9F80-1F51BC286091}" type="pres">
      <dgm:prSet presAssocID="{9EBE4AA6-43C1-47D7-B646-5B1F7FA61C2D}" presName="parentText" presStyleLbl="node1" presStyleIdx="8" presStyleCnt="9">
        <dgm:presLayoutVars>
          <dgm:chMax val="0"/>
          <dgm:bulletEnabled val="1"/>
        </dgm:presLayoutVars>
      </dgm:prSet>
      <dgm:spPr/>
    </dgm:pt>
    <dgm:pt modelId="{19C710B3-C1C3-4DB0-B8D4-A70B01A1198C}" type="pres">
      <dgm:prSet presAssocID="{9EBE4AA6-43C1-47D7-B646-5B1F7FA61C2D}" presName="negativeSpace" presStyleCnt="0"/>
      <dgm:spPr/>
    </dgm:pt>
    <dgm:pt modelId="{0DF8CB69-E0AB-4EA0-9499-4C970A00A627}" type="pres">
      <dgm:prSet presAssocID="{9EBE4AA6-43C1-47D7-B646-5B1F7FA61C2D}" presName="childText" presStyleLbl="conFgAcc1" presStyleIdx="8" presStyleCnt="9">
        <dgm:presLayoutVars>
          <dgm:bulletEnabled val="1"/>
        </dgm:presLayoutVars>
      </dgm:prSet>
      <dgm:spPr/>
    </dgm:pt>
  </dgm:ptLst>
  <dgm:cxnLst>
    <dgm:cxn modelId="{2C4C5206-5E3D-4665-83F4-89BB0A045D0B}" type="presOf" srcId="{63D5DDED-8AF0-4BEE-8AB1-B9C7E5D8CC8D}" destId="{51D56370-E1C3-47D9-BEDF-CFDCB25E6E14}" srcOrd="1" destOrd="0" presId="urn:microsoft.com/office/officeart/2005/8/layout/list1"/>
    <dgm:cxn modelId="{16B67317-79DA-450A-A0ED-BB144704367D}" type="presOf" srcId="{C26F618F-DCD4-40F4-A779-583E90085996}" destId="{A920933A-4908-41CC-B513-2795FD0A881C}" srcOrd="1" destOrd="0" presId="urn:microsoft.com/office/officeart/2005/8/layout/list1"/>
    <dgm:cxn modelId="{4C5B1018-3614-4FBC-A16F-0196CF4B76AF}" type="presOf" srcId="{6F2F887B-3837-4099-BA29-EE9C7E56B15B}" destId="{21148420-5F58-48CB-84F3-8F65F85F1A0A}" srcOrd="0" destOrd="0" presId="urn:microsoft.com/office/officeart/2005/8/layout/list1"/>
    <dgm:cxn modelId="{7E712C1A-AD53-46F8-9B27-3B0002968643}" type="presOf" srcId="{701C92E7-E235-4936-9481-8B7B8B40FB9E}" destId="{CBFCCBCB-E64C-4854-96E8-7AB5C6456B16}" srcOrd="0" destOrd="0" presId="urn:microsoft.com/office/officeart/2005/8/layout/list1"/>
    <dgm:cxn modelId="{601DA222-D51C-4A4D-90B6-63CFE233E52A}" type="presOf" srcId="{17F51677-6C4B-4DF0-8B0F-FE92971EE07F}" destId="{09D4963C-1FDB-40A5-8B90-70E5523C445C}" srcOrd="0" destOrd="0" presId="urn:microsoft.com/office/officeart/2005/8/layout/list1"/>
    <dgm:cxn modelId="{A3E48F2A-DF5C-444E-8A94-D23820901664}" type="presOf" srcId="{9EBE4AA6-43C1-47D7-B646-5B1F7FA61C2D}" destId="{2559F66E-0387-4542-9F80-1F51BC286091}" srcOrd="1" destOrd="0" presId="urn:microsoft.com/office/officeart/2005/8/layout/list1"/>
    <dgm:cxn modelId="{046B0335-723E-437D-A2C6-547C7C24A642}" type="presOf" srcId="{0A436799-9036-42FD-8813-6F6C1CA9564C}" destId="{6548C4F6-AD17-4FC2-8D95-778A5F111AC3}" srcOrd="0" destOrd="0" presId="urn:microsoft.com/office/officeart/2005/8/layout/list1"/>
    <dgm:cxn modelId="{31362637-61D2-4484-9BDE-61F64804B4BE}" srcId="{25F546C5-79E4-43D4-A2E3-DC776A7B1B0E}" destId="{61FCA543-6168-4717-B385-8293D215D28D}" srcOrd="0" destOrd="0" parTransId="{00EF639F-94AC-4D01-8B2B-DED52FE428AA}" sibTransId="{971F6DA0-A470-4F78-9A97-D3EE986AAF63}"/>
    <dgm:cxn modelId="{748D2A37-FE67-4240-B7F2-D0D49BE1A475}" type="presOf" srcId="{A647DF96-1C3B-4962-9E4F-73EC27A2A1AD}" destId="{31B1E9D5-83FD-4977-B4AA-4ECC900EDE66}" srcOrd="1" destOrd="0" presId="urn:microsoft.com/office/officeart/2005/8/layout/list1"/>
    <dgm:cxn modelId="{5592BB42-5222-41AC-A09A-F10564114377}" srcId="{25F546C5-79E4-43D4-A2E3-DC776A7B1B0E}" destId="{17F51677-6C4B-4DF0-8B0F-FE92971EE07F}" srcOrd="1" destOrd="0" parTransId="{94E0B95B-2F39-4822-937D-0DA17C4289AD}" sibTransId="{878D3DC5-E874-4EDC-9F5C-8AD209EDB0A3}"/>
    <dgm:cxn modelId="{8CCD744C-A177-40EF-8AF3-FAED9A2D632D}" srcId="{25F546C5-79E4-43D4-A2E3-DC776A7B1B0E}" destId="{C26F618F-DCD4-40F4-A779-583E90085996}" srcOrd="2" destOrd="0" parTransId="{C7BC6DE7-7486-4F38-B4BD-C99B1CEC0F1E}" sibTransId="{D1415E1A-F327-4884-9FDC-859B8E8100AF}"/>
    <dgm:cxn modelId="{676A1E4E-7AE7-45E7-816B-06700C1D7D41}" srcId="{25F546C5-79E4-43D4-A2E3-DC776A7B1B0E}" destId="{0A436799-9036-42FD-8813-6F6C1CA9564C}" srcOrd="3" destOrd="0" parTransId="{BDB30081-6505-4B70-9995-8738E3DE2F78}" sibTransId="{C9E7AABE-502F-44D2-9654-7618752ACE5C}"/>
    <dgm:cxn modelId="{035AA755-C812-4D92-9A87-FE94ECB277AE}" srcId="{25F546C5-79E4-43D4-A2E3-DC776A7B1B0E}" destId="{A647DF96-1C3B-4962-9E4F-73EC27A2A1AD}" srcOrd="7" destOrd="0" parTransId="{5144CD50-A3F5-4B1B-BD82-823D06CB3828}" sibTransId="{DC2AFA48-AF54-4E0B-813F-F9C7FF56AABA}"/>
    <dgm:cxn modelId="{70048079-4AFE-45E4-949C-EB254D8E4E35}" type="presOf" srcId="{17F51677-6C4B-4DF0-8B0F-FE92971EE07F}" destId="{5A97286B-630A-4C83-9CA7-BDA2759354CC}" srcOrd="1" destOrd="0" presId="urn:microsoft.com/office/officeart/2005/8/layout/list1"/>
    <dgm:cxn modelId="{5B973F85-BEE6-4EF8-9409-CB9FCAAC30D8}" srcId="{25F546C5-79E4-43D4-A2E3-DC776A7B1B0E}" destId="{63D5DDED-8AF0-4BEE-8AB1-B9C7E5D8CC8D}" srcOrd="4" destOrd="0" parTransId="{E82B390E-92AD-4DFE-BC86-669EB29D9398}" sibTransId="{495A82A4-6C86-4594-A6CD-510777AD7110}"/>
    <dgm:cxn modelId="{389F3B97-8575-4DA6-9169-53BA70DC8CF6}" type="presOf" srcId="{A647DF96-1C3B-4962-9E4F-73EC27A2A1AD}" destId="{AD2C1587-43DF-487C-9F43-EC1A962EEE5A}" srcOrd="0" destOrd="0" presId="urn:microsoft.com/office/officeart/2005/8/layout/list1"/>
    <dgm:cxn modelId="{F6C91C98-50E6-478E-A195-2A683952E8A4}" type="presOf" srcId="{63D5DDED-8AF0-4BEE-8AB1-B9C7E5D8CC8D}" destId="{C58DFEF7-34B1-4698-9836-490D99836E9C}" srcOrd="0" destOrd="0" presId="urn:microsoft.com/office/officeart/2005/8/layout/list1"/>
    <dgm:cxn modelId="{3B099EA5-4F18-4E53-8BB3-22315A44E37A}" srcId="{25F546C5-79E4-43D4-A2E3-DC776A7B1B0E}" destId="{9EBE4AA6-43C1-47D7-B646-5B1F7FA61C2D}" srcOrd="8" destOrd="0" parTransId="{96408F0F-8D10-4B1B-8FFB-6BF70A44C8A5}" sibTransId="{2D520965-2624-459B-9014-27CA248EC8F3}"/>
    <dgm:cxn modelId="{26DB8EA6-EAED-4AE1-A5F2-DE1D09C9F476}" type="presOf" srcId="{9EBE4AA6-43C1-47D7-B646-5B1F7FA61C2D}" destId="{71139BF8-7CCB-4D55-BD57-7783616A03F9}" srcOrd="0" destOrd="0" presId="urn:microsoft.com/office/officeart/2005/8/layout/list1"/>
    <dgm:cxn modelId="{94F794A7-0532-4AB6-9F81-EE9A7E23B83B}" srcId="{25F546C5-79E4-43D4-A2E3-DC776A7B1B0E}" destId="{701C92E7-E235-4936-9481-8B7B8B40FB9E}" srcOrd="5" destOrd="0" parTransId="{36ABBEBD-A3E4-4F48-A3E2-1C0C1298E614}" sibTransId="{F9F084A7-AFEE-494D-B992-DC556D491328}"/>
    <dgm:cxn modelId="{E1914DAD-9F87-487E-BF82-4DAF43386DC1}" type="presOf" srcId="{61FCA543-6168-4717-B385-8293D215D28D}" destId="{1A0149FE-3901-4B35-876D-96CF99F287D3}" srcOrd="1" destOrd="0" presId="urn:microsoft.com/office/officeart/2005/8/layout/list1"/>
    <dgm:cxn modelId="{F60F22BD-2858-4FED-9ECF-A26590C9C4FB}" type="presOf" srcId="{0A436799-9036-42FD-8813-6F6C1CA9564C}" destId="{F769EEC6-A5F7-49F2-B768-A32EA5C591B7}" srcOrd="1" destOrd="0" presId="urn:microsoft.com/office/officeart/2005/8/layout/list1"/>
    <dgm:cxn modelId="{F9CF3AC5-4AB1-48E2-8B17-E8C28904B3FD}" type="presOf" srcId="{6F2F887B-3837-4099-BA29-EE9C7E56B15B}" destId="{5ADF021C-1DE2-4E59-9A6E-AD8E81F9D58D}" srcOrd="1" destOrd="0" presId="urn:microsoft.com/office/officeart/2005/8/layout/list1"/>
    <dgm:cxn modelId="{CD9C81D3-0582-47A1-B690-9549D52F6AE8}" type="presOf" srcId="{C26F618F-DCD4-40F4-A779-583E90085996}" destId="{D35BBB8A-20BF-48D0-BA45-EB3C88F9B40C}" srcOrd="0" destOrd="0" presId="urn:microsoft.com/office/officeart/2005/8/layout/list1"/>
    <dgm:cxn modelId="{F67ABBD3-F197-422F-9EB6-0091838F74D5}" type="presOf" srcId="{61FCA543-6168-4717-B385-8293D215D28D}" destId="{1054D097-D4B2-41E3-A107-014324BCFCE4}" srcOrd="0" destOrd="0" presId="urn:microsoft.com/office/officeart/2005/8/layout/list1"/>
    <dgm:cxn modelId="{E21B4BD4-01CA-4950-BC4F-7A5176A8E676}" srcId="{25F546C5-79E4-43D4-A2E3-DC776A7B1B0E}" destId="{6F2F887B-3837-4099-BA29-EE9C7E56B15B}" srcOrd="6" destOrd="0" parTransId="{746C59EF-31F6-416F-81D6-B83852C4B73A}" sibTransId="{75B6CFD1-D125-466F-BE73-B13956E54AAE}"/>
    <dgm:cxn modelId="{4023BDDD-8CB8-4C31-8067-01A9762F7443}" type="presOf" srcId="{701C92E7-E235-4936-9481-8B7B8B40FB9E}" destId="{114A6185-D260-4237-85A6-C8140B561182}" srcOrd="1" destOrd="0" presId="urn:microsoft.com/office/officeart/2005/8/layout/list1"/>
    <dgm:cxn modelId="{6D23CBF4-C90D-4759-B6E3-87B6F5A460F6}" type="presOf" srcId="{25F546C5-79E4-43D4-A2E3-DC776A7B1B0E}" destId="{5B852E08-9506-4016-87C7-5C17B1E4AA79}" srcOrd="0" destOrd="0" presId="urn:microsoft.com/office/officeart/2005/8/layout/list1"/>
    <dgm:cxn modelId="{6855A583-3B38-4643-A518-31FDC3AD31D0}" type="presParOf" srcId="{5B852E08-9506-4016-87C7-5C17B1E4AA79}" destId="{2B7DADBC-52E5-4E4B-BF6B-4E1B84AFF6D6}" srcOrd="0" destOrd="0" presId="urn:microsoft.com/office/officeart/2005/8/layout/list1"/>
    <dgm:cxn modelId="{0751D958-FF3D-435C-8916-D23F851B1CC1}" type="presParOf" srcId="{2B7DADBC-52E5-4E4B-BF6B-4E1B84AFF6D6}" destId="{1054D097-D4B2-41E3-A107-014324BCFCE4}" srcOrd="0" destOrd="0" presId="urn:microsoft.com/office/officeart/2005/8/layout/list1"/>
    <dgm:cxn modelId="{38720254-A6E9-4BED-9ADC-3CBB12C44289}" type="presParOf" srcId="{2B7DADBC-52E5-4E4B-BF6B-4E1B84AFF6D6}" destId="{1A0149FE-3901-4B35-876D-96CF99F287D3}" srcOrd="1" destOrd="0" presId="urn:microsoft.com/office/officeart/2005/8/layout/list1"/>
    <dgm:cxn modelId="{D8AC5281-8BBC-4D96-AD76-C536E7BEDCD6}" type="presParOf" srcId="{5B852E08-9506-4016-87C7-5C17B1E4AA79}" destId="{B16845FB-A058-4A64-9F56-7395CCA0F103}" srcOrd="1" destOrd="0" presId="urn:microsoft.com/office/officeart/2005/8/layout/list1"/>
    <dgm:cxn modelId="{C9E4FAB5-5DC9-4D7E-B8A7-ECF55828D82A}" type="presParOf" srcId="{5B852E08-9506-4016-87C7-5C17B1E4AA79}" destId="{30FA7F82-529D-49F0-B3DD-DA149A496806}" srcOrd="2" destOrd="0" presId="urn:microsoft.com/office/officeart/2005/8/layout/list1"/>
    <dgm:cxn modelId="{B48ED928-CCE5-4967-AF13-7F634E4F0A54}" type="presParOf" srcId="{5B852E08-9506-4016-87C7-5C17B1E4AA79}" destId="{7D3917D1-5CF9-4948-A5FC-C03F612C0149}" srcOrd="3" destOrd="0" presId="urn:microsoft.com/office/officeart/2005/8/layout/list1"/>
    <dgm:cxn modelId="{8E0CEF3F-10FD-4459-ADE4-B358CD90B4A1}" type="presParOf" srcId="{5B852E08-9506-4016-87C7-5C17B1E4AA79}" destId="{5C902583-3B69-48C6-94E5-2400423F3D4E}" srcOrd="4" destOrd="0" presId="urn:microsoft.com/office/officeart/2005/8/layout/list1"/>
    <dgm:cxn modelId="{AB9659CC-FB5C-4AA0-B0C5-4E41AB8AF424}" type="presParOf" srcId="{5C902583-3B69-48C6-94E5-2400423F3D4E}" destId="{09D4963C-1FDB-40A5-8B90-70E5523C445C}" srcOrd="0" destOrd="0" presId="urn:microsoft.com/office/officeart/2005/8/layout/list1"/>
    <dgm:cxn modelId="{C8FEC6A8-79A7-4D32-BD7A-5EE413C5F6F1}" type="presParOf" srcId="{5C902583-3B69-48C6-94E5-2400423F3D4E}" destId="{5A97286B-630A-4C83-9CA7-BDA2759354CC}" srcOrd="1" destOrd="0" presId="urn:microsoft.com/office/officeart/2005/8/layout/list1"/>
    <dgm:cxn modelId="{01F98368-2F1B-406F-820F-EBC8DE777A0E}" type="presParOf" srcId="{5B852E08-9506-4016-87C7-5C17B1E4AA79}" destId="{FB47A886-43F0-4333-8F89-2AFB7E822C0F}" srcOrd="5" destOrd="0" presId="urn:microsoft.com/office/officeart/2005/8/layout/list1"/>
    <dgm:cxn modelId="{44B09734-AF17-4628-B5A3-12676D1EF2B9}" type="presParOf" srcId="{5B852E08-9506-4016-87C7-5C17B1E4AA79}" destId="{9BE51AB8-6DBC-45FC-8930-3EDCD75F52D6}" srcOrd="6" destOrd="0" presId="urn:microsoft.com/office/officeart/2005/8/layout/list1"/>
    <dgm:cxn modelId="{79407E3C-D687-479A-AA2C-45FB40A9BA94}" type="presParOf" srcId="{5B852E08-9506-4016-87C7-5C17B1E4AA79}" destId="{AE08132A-43F0-4C25-8D46-B3AB9393829C}" srcOrd="7" destOrd="0" presId="urn:microsoft.com/office/officeart/2005/8/layout/list1"/>
    <dgm:cxn modelId="{21D57529-5547-4C29-ABD9-25BBF256F488}" type="presParOf" srcId="{5B852E08-9506-4016-87C7-5C17B1E4AA79}" destId="{03D22F6B-E550-40EE-A90C-8F26962345D5}" srcOrd="8" destOrd="0" presId="urn:microsoft.com/office/officeart/2005/8/layout/list1"/>
    <dgm:cxn modelId="{B4966850-E866-4E78-9570-7400FD239296}" type="presParOf" srcId="{03D22F6B-E550-40EE-A90C-8F26962345D5}" destId="{D35BBB8A-20BF-48D0-BA45-EB3C88F9B40C}" srcOrd="0" destOrd="0" presId="urn:microsoft.com/office/officeart/2005/8/layout/list1"/>
    <dgm:cxn modelId="{3E30960F-57A0-4EF4-A01D-8E3D23226D67}" type="presParOf" srcId="{03D22F6B-E550-40EE-A90C-8F26962345D5}" destId="{A920933A-4908-41CC-B513-2795FD0A881C}" srcOrd="1" destOrd="0" presId="urn:microsoft.com/office/officeart/2005/8/layout/list1"/>
    <dgm:cxn modelId="{CD0FA1C9-3EE4-4E4C-ACC2-46158754B89E}" type="presParOf" srcId="{5B852E08-9506-4016-87C7-5C17B1E4AA79}" destId="{7D9E7B77-7314-4C7C-A39B-BF00A943D036}" srcOrd="9" destOrd="0" presId="urn:microsoft.com/office/officeart/2005/8/layout/list1"/>
    <dgm:cxn modelId="{CC1FE801-F4E6-4541-B8D7-E83A78C6888A}" type="presParOf" srcId="{5B852E08-9506-4016-87C7-5C17B1E4AA79}" destId="{005F1F48-22C6-4FA0-BFD8-47E461FA8953}" srcOrd="10" destOrd="0" presId="urn:microsoft.com/office/officeart/2005/8/layout/list1"/>
    <dgm:cxn modelId="{748B38B1-8090-4D15-88EF-8CF1C9BE0E07}" type="presParOf" srcId="{5B852E08-9506-4016-87C7-5C17B1E4AA79}" destId="{120C6E8E-1BA9-4106-A4A9-4D77B83C7075}" srcOrd="11" destOrd="0" presId="urn:microsoft.com/office/officeart/2005/8/layout/list1"/>
    <dgm:cxn modelId="{2E2BAF60-B04A-465F-BB75-A65AFB3CD2AE}" type="presParOf" srcId="{5B852E08-9506-4016-87C7-5C17B1E4AA79}" destId="{DB1B5F38-541E-4790-A075-CDDDB907C4D4}" srcOrd="12" destOrd="0" presId="urn:microsoft.com/office/officeart/2005/8/layout/list1"/>
    <dgm:cxn modelId="{A83433E9-A0CF-4202-9CFC-F1B376770B84}" type="presParOf" srcId="{DB1B5F38-541E-4790-A075-CDDDB907C4D4}" destId="{6548C4F6-AD17-4FC2-8D95-778A5F111AC3}" srcOrd="0" destOrd="0" presId="urn:microsoft.com/office/officeart/2005/8/layout/list1"/>
    <dgm:cxn modelId="{128BD2FC-A545-4AE3-B09B-860F03BA47F1}" type="presParOf" srcId="{DB1B5F38-541E-4790-A075-CDDDB907C4D4}" destId="{F769EEC6-A5F7-49F2-B768-A32EA5C591B7}" srcOrd="1" destOrd="0" presId="urn:microsoft.com/office/officeart/2005/8/layout/list1"/>
    <dgm:cxn modelId="{AA9A9DE7-633F-4A6A-86FC-DC5FC5CC63FF}" type="presParOf" srcId="{5B852E08-9506-4016-87C7-5C17B1E4AA79}" destId="{EE9ED316-2E5F-4678-99DB-D49238F8B640}" srcOrd="13" destOrd="0" presId="urn:microsoft.com/office/officeart/2005/8/layout/list1"/>
    <dgm:cxn modelId="{D2702663-087B-4D04-8F2C-E55182371070}" type="presParOf" srcId="{5B852E08-9506-4016-87C7-5C17B1E4AA79}" destId="{471ED643-6FE0-4F27-A809-02F37049A61B}" srcOrd="14" destOrd="0" presId="urn:microsoft.com/office/officeart/2005/8/layout/list1"/>
    <dgm:cxn modelId="{D8C784AC-8B6B-4ED3-A332-2E0A370CEA47}" type="presParOf" srcId="{5B852E08-9506-4016-87C7-5C17B1E4AA79}" destId="{3820401A-01DB-4F37-A017-99E19720A2C3}" srcOrd="15" destOrd="0" presId="urn:microsoft.com/office/officeart/2005/8/layout/list1"/>
    <dgm:cxn modelId="{2E432F49-D365-4DE0-BA35-F1D68385AC49}" type="presParOf" srcId="{5B852E08-9506-4016-87C7-5C17B1E4AA79}" destId="{399C70CF-577C-4CAE-8C39-DA29E852A449}" srcOrd="16" destOrd="0" presId="urn:microsoft.com/office/officeart/2005/8/layout/list1"/>
    <dgm:cxn modelId="{B79A8593-4E5C-4608-8AE8-59591B57916E}" type="presParOf" srcId="{399C70CF-577C-4CAE-8C39-DA29E852A449}" destId="{C58DFEF7-34B1-4698-9836-490D99836E9C}" srcOrd="0" destOrd="0" presId="urn:microsoft.com/office/officeart/2005/8/layout/list1"/>
    <dgm:cxn modelId="{972143B0-8B97-4706-8DFA-EC3D52D691CF}" type="presParOf" srcId="{399C70CF-577C-4CAE-8C39-DA29E852A449}" destId="{51D56370-E1C3-47D9-BEDF-CFDCB25E6E14}" srcOrd="1" destOrd="0" presId="urn:microsoft.com/office/officeart/2005/8/layout/list1"/>
    <dgm:cxn modelId="{8FB3ADC7-EFDD-4099-98F9-E34DC189D890}" type="presParOf" srcId="{5B852E08-9506-4016-87C7-5C17B1E4AA79}" destId="{925EF3BA-DC32-4785-86EE-C9C29A38F7E3}" srcOrd="17" destOrd="0" presId="urn:microsoft.com/office/officeart/2005/8/layout/list1"/>
    <dgm:cxn modelId="{7C824CF0-CF8D-445B-A618-ACBE2B904D16}" type="presParOf" srcId="{5B852E08-9506-4016-87C7-5C17B1E4AA79}" destId="{60E40D0F-5D53-4FBE-B154-6C4D94C82825}" srcOrd="18" destOrd="0" presId="urn:microsoft.com/office/officeart/2005/8/layout/list1"/>
    <dgm:cxn modelId="{18FA4D85-2924-4FEC-871F-37AE944FD342}" type="presParOf" srcId="{5B852E08-9506-4016-87C7-5C17B1E4AA79}" destId="{BFC16C56-B576-40C5-B661-788E3C7A660D}" srcOrd="19" destOrd="0" presId="urn:microsoft.com/office/officeart/2005/8/layout/list1"/>
    <dgm:cxn modelId="{4D0FB1BF-F712-4698-8EA3-151B7997AA84}" type="presParOf" srcId="{5B852E08-9506-4016-87C7-5C17B1E4AA79}" destId="{250BD507-6758-4885-AD54-25163F22B6A0}" srcOrd="20" destOrd="0" presId="urn:microsoft.com/office/officeart/2005/8/layout/list1"/>
    <dgm:cxn modelId="{B6AC0F71-2527-4120-80E4-84C0800B9DBE}" type="presParOf" srcId="{250BD507-6758-4885-AD54-25163F22B6A0}" destId="{CBFCCBCB-E64C-4854-96E8-7AB5C6456B16}" srcOrd="0" destOrd="0" presId="urn:microsoft.com/office/officeart/2005/8/layout/list1"/>
    <dgm:cxn modelId="{CAF36E52-7381-46B3-AA55-C8B55C4F882E}" type="presParOf" srcId="{250BD507-6758-4885-AD54-25163F22B6A0}" destId="{114A6185-D260-4237-85A6-C8140B561182}" srcOrd="1" destOrd="0" presId="urn:microsoft.com/office/officeart/2005/8/layout/list1"/>
    <dgm:cxn modelId="{B56BF714-544B-422C-BE5C-090945B2C0D2}" type="presParOf" srcId="{5B852E08-9506-4016-87C7-5C17B1E4AA79}" destId="{F92F0EFE-9726-46F6-A994-A2496C6D9EE3}" srcOrd="21" destOrd="0" presId="urn:microsoft.com/office/officeart/2005/8/layout/list1"/>
    <dgm:cxn modelId="{D1399D62-011F-4E6F-852B-3DA331293921}" type="presParOf" srcId="{5B852E08-9506-4016-87C7-5C17B1E4AA79}" destId="{CBC8709A-EC6A-4A81-A9CC-E2100700F9F7}" srcOrd="22" destOrd="0" presId="urn:microsoft.com/office/officeart/2005/8/layout/list1"/>
    <dgm:cxn modelId="{41BFA443-2536-4191-8267-E84167F99144}" type="presParOf" srcId="{5B852E08-9506-4016-87C7-5C17B1E4AA79}" destId="{2F333785-7B03-41FE-9F07-1AADDA7EDA45}" srcOrd="23" destOrd="0" presId="urn:microsoft.com/office/officeart/2005/8/layout/list1"/>
    <dgm:cxn modelId="{D2FD4ADD-E662-4D63-AB9D-4F104C27617F}" type="presParOf" srcId="{5B852E08-9506-4016-87C7-5C17B1E4AA79}" destId="{507D1801-A1A7-4D36-BBB0-9E93057166CB}" srcOrd="24" destOrd="0" presId="urn:microsoft.com/office/officeart/2005/8/layout/list1"/>
    <dgm:cxn modelId="{6674CFBD-F214-41B1-8D62-2EC2E53214E0}" type="presParOf" srcId="{507D1801-A1A7-4D36-BBB0-9E93057166CB}" destId="{21148420-5F58-48CB-84F3-8F65F85F1A0A}" srcOrd="0" destOrd="0" presId="urn:microsoft.com/office/officeart/2005/8/layout/list1"/>
    <dgm:cxn modelId="{0101504A-69EC-4351-9357-DA742998E547}" type="presParOf" srcId="{507D1801-A1A7-4D36-BBB0-9E93057166CB}" destId="{5ADF021C-1DE2-4E59-9A6E-AD8E81F9D58D}" srcOrd="1" destOrd="0" presId="urn:microsoft.com/office/officeart/2005/8/layout/list1"/>
    <dgm:cxn modelId="{2588B780-6565-4047-8B5B-544A4A1A3283}" type="presParOf" srcId="{5B852E08-9506-4016-87C7-5C17B1E4AA79}" destId="{58B76B51-89FF-4D10-B890-1BB8703AA1FC}" srcOrd="25" destOrd="0" presId="urn:microsoft.com/office/officeart/2005/8/layout/list1"/>
    <dgm:cxn modelId="{5FBEF7A3-08ED-480A-A533-57AA23E0C6CB}" type="presParOf" srcId="{5B852E08-9506-4016-87C7-5C17B1E4AA79}" destId="{4E43930A-C7F6-49C3-81B6-79B9DAD14686}" srcOrd="26" destOrd="0" presId="urn:microsoft.com/office/officeart/2005/8/layout/list1"/>
    <dgm:cxn modelId="{5772ACFC-D1A9-4583-8E30-DF8ECE3EC7F1}" type="presParOf" srcId="{5B852E08-9506-4016-87C7-5C17B1E4AA79}" destId="{1B2BDD13-8B37-442F-B180-D538498E86D5}" srcOrd="27" destOrd="0" presId="urn:microsoft.com/office/officeart/2005/8/layout/list1"/>
    <dgm:cxn modelId="{AF05C065-0784-4FC1-8977-EDCB23F5742B}" type="presParOf" srcId="{5B852E08-9506-4016-87C7-5C17B1E4AA79}" destId="{5D04E930-15C1-4B28-AF0C-DB6F75A594D6}" srcOrd="28" destOrd="0" presId="urn:microsoft.com/office/officeart/2005/8/layout/list1"/>
    <dgm:cxn modelId="{F4DBE5DA-223C-411B-8480-267C7E4C0198}" type="presParOf" srcId="{5D04E930-15C1-4B28-AF0C-DB6F75A594D6}" destId="{AD2C1587-43DF-487C-9F43-EC1A962EEE5A}" srcOrd="0" destOrd="0" presId="urn:microsoft.com/office/officeart/2005/8/layout/list1"/>
    <dgm:cxn modelId="{F172B1DC-72BD-441D-A7F8-54838FBD4EAF}" type="presParOf" srcId="{5D04E930-15C1-4B28-AF0C-DB6F75A594D6}" destId="{31B1E9D5-83FD-4977-B4AA-4ECC900EDE66}" srcOrd="1" destOrd="0" presId="urn:microsoft.com/office/officeart/2005/8/layout/list1"/>
    <dgm:cxn modelId="{11209ACB-E497-4CF7-A15B-392BD22F06BC}" type="presParOf" srcId="{5B852E08-9506-4016-87C7-5C17B1E4AA79}" destId="{C83AFD62-EB63-47BF-AC62-267B133CF949}" srcOrd="29" destOrd="0" presId="urn:microsoft.com/office/officeart/2005/8/layout/list1"/>
    <dgm:cxn modelId="{B97FB65F-F3E4-4448-BA75-E1E9D3B49C00}" type="presParOf" srcId="{5B852E08-9506-4016-87C7-5C17B1E4AA79}" destId="{971347AC-632B-4143-851C-04F3D068C776}" srcOrd="30" destOrd="0" presId="urn:microsoft.com/office/officeart/2005/8/layout/list1"/>
    <dgm:cxn modelId="{7E0D7BBC-F1B9-4CB8-82D6-7526839E1B8B}" type="presParOf" srcId="{5B852E08-9506-4016-87C7-5C17B1E4AA79}" destId="{53D997BE-738D-4220-89D0-8466A0E6FDB4}" srcOrd="31" destOrd="0" presId="urn:microsoft.com/office/officeart/2005/8/layout/list1"/>
    <dgm:cxn modelId="{DB56A37A-22AA-4BDA-959E-E1C2EAB3234A}" type="presParOf" srcId="{5B852E08-9506-4016-87C7-5C17B1E4AA79}" destId="{52F2EBE0-6BD2-48B2-837D-46702FC5E6FE}" srcOrd="32" destOrd="0" presId="urn:microsoft.com/office/officeart/2005/8/layout/list1"/>
    <dgm:cxn modelId="{C545AD9E-8525-4079-BC00-7EEE5AD3B3C7}" type="presParOf" srcId="{52F2EBE0-6BD2-48B2-837D-46702FC5E6FE}" destId="{71139BF8-7CCB-4D55-BD57-7783616A03F9}" srcOrd="0" destOrd="0" presId="urn:microsoft.com/office/officeart/2005/8/layout/list1"/>
    <dgm:cxn modelId="{4EA46AD3-57B0-45B2-8D80-E5182C51EE8C}" type="presParOf" srcId="{52F2EBE0-6BD2-48B2-837D-46702FC5E6FE}" destId="{2559F66E-0387-4542-9F80-1F51BC286091}" srcOrd="1" destOrd="0" presId="urn:microsoft.com/office/officeart/2005/8/layout/list1"/>
    <dgm:cxn modelId="{8D54A08F-53EA-4742-BF34-CD5A6872B58E}" type="presParOf" srcId="{5B852E08-9506-4016-87C7-5C17B1E4AA79}" destId="{19C710B3-C1C3-4DB0-B8D4-A70B01A1198C}" srcOrd="33" destOrd="0" presId="urn:microsoft.com/office/officeart/2005/8/layout/list1"/>
    <dgm:cxn modelId="{C4ED28B3-05F7-41AA-B37F-8490AEBE502E}" type="presParOf" srcId="{5B852E08-9506-4016-87C7-5C17B1E4AA79}" destId="{0DF8CB69-E0AB-4EA0-9499-4C970A00A627}" srcOrd="34"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D55BDB-2F57-4960-B9AC-83864981F298}" type="doc">
      <dgm:prSet loTypeId="urn:microsoft.com/office/officeart/2005/8/layout/process5" loCatId="process" qsTypeId="urn:microsoft.com/office/officeart/2005/8/quickstyle/simple1" qsCatId="simple" csTypeId="urn:microsoft.com/office/officeart/2005/8/colors/colorful3" csCatId="colorful" phldr="1"/>
      <dgm:spPr/>
    </dgm:pt>
    <dgm:pt modelId="{9DB11127-2015-4A60-8174-45996FBFA018}">
      <dgm:prSet phldrT="[Text]"/>
      <dgm:spPr/>
      <dgm:t>
        <a:bodyPr/>
        <a:lstStyle/>
        <a:p>
          <a:r>
            <a:rPr lang="en-US" b="1" dirty="0">
              <a:solidFill>
                <a:schemeClr val="tx1"/>
              </a:solidFill>
            </a:rPr>
            <a:t>Book an Appointment</a:t>
          </a:r>
          <a:endParaRPr lang="en-IN" b="1" dirty="0">
            <a:solidFill>
              <a:schemeClr val="tx1"/>
            </a:solidFill>
          </a:endParaRPr>
        </a:p>
      </dgm:t>
    </dgm:pt>
    <dgm:pt modelId="{0EE63C57-A4CF-494A-99F5-9123047F9D58}" type="parTrans" cxnId="{DFE7F3FF-09D6-4F02-BBB9-66C1A0F997D5}">
      <dgm:prSet/>
      <dgm:spPr/>
      <dgm:t>
        <a:bodyPr/>
        <a:lstStyle/>
        <a:p>
          <a:endParaRPr lang="en-IN"/>
        </a:p>
      </dgm:t>
    </dgm:pt>
    <dgm:pt modelId="{7744C84F-0722-4405-A954-36D9AAF5FAF0}" type="sibTrans" cxnId="{DFE7F3FF-09D6-4F02-BBB9-66C1A0F997D5}">
      <dgm:prSet/>
      <dgm:spPr/>
      <dgm:t>
        <a:bodyPr/>
        <a:lstStyle/>
        <a:p>
          <a:endParaRPr lang="en-IN"/>
        </a:p>
      </dgm:t>
    </dgm:pt>
    <dgm:pt modelId="{8997BB96-1E98-4100-AA42-6E8D35DE15A0}">
      <dgm:prSet phldrT="[Text]"/>
      <dgm:spPr/>
      <dgm:t>
        <a:bodyPr/>
        <a:lstStyle/>
        <a:p>
          <a:r>
            <a:rPr lang="en-US" b="1" dirty="0">
              <a:solidFill>
                <a:schemeClr val="tx1"/>
              </a:solidFill>
            </a:rPr>
            <a:t>Appointment Reminder</a:t>
          </a:r>
          <a:endParaRPr lang="en-IN" b="1" dirty="0">
            <a:solidFill>
              <a:schemeClr val="tx1"/>
            </a:solidFill>
          </a:endParaRPr>
        </a:p>
      </dgm:t>
    </dgm:pt>
    <dgm:pt modelId="{A0747AC6-C772-4D73-A059-EA6125835BBF}" type="parTrans" cxnId="{063B6225-7063-44A2-851A-F3A35F2D6A43}">
      <dgm:prSet/>
      <dgm:spPr/>
      <dgm:t>
        <a:bodyPr/>
        <a:lstStyle/>
        <a:p>
          <a:endParaRPr lang="en-IN"/>
        </a:p>
      </dgm:t>
    </dgm:pt>
    <dgm:pt modelId="{765C2629-0DD6-4EAD-A932-1AF8AD4CDE43}" type="sibTrans" cxnId="{063B6225-7063-44A2-851A-F3A35F2D6A43}">
      <dgm:prSet/>
      <dgm:spPr/>
      <dgm:t>
        <a:bodyPr/>
        <a:lstStyle/>
        <a:p>
          <a:endParaRPr lang="en-IN"/>
        </a:p>
      </dgm:t>
    </dgm:pt>
    <dgm:pt modelId="{714A3711-A5D6-4788-80F7-FEF1642AD88C}">
      <dgm:prSet phldrT="[Text]"/>
      <dgm:spPr/>
      <dgm:t>
        <a:bodyPr/>
        <a:lstStyle/>
        <a:p>
          <a:r>
            <a:rPr lang="en-US" b="1" dirty="0">
              <a:solidFill>
                <a:schemeClr val="tx1"/>
              </a:solidFill>
            </a:rPr>
            <a:t>Schedule Tracking</a:t>
          </a:r>
          <a:endParaRPr lang="en-IN" b="1" dirty="0">
            <a:solidFill>
              <a:schemeClr val="tx1"/>
            </a:solidFill>
          </a:endParaRPr>
        </a:p>
      </dgm:t>
    </dgm:pt>
    <dgm:pt modelId="{6B00BD18-1DA5-4527-994D-AE994BEAB37D}" type="parTrans" cxnId="{554BF2E9-6917-4BF9-9AC7-0E700AFB9F74}">
      <dgm:prSet/>
      <dgm:spPr/>
      <dgm:t>
        <a:bodyPr/>
        <a:lstStyle/>
        <a:p>
          <a:endParaRPr lang="en-IN"/>
        </a:p>
      </dgm:t>
    </dgm:pt>
    <dgm:pt modelId="{AF7FE17D-1C2E-468C-8002-DB9B7C23B9EB}" type="sibTrans" cxnId="{554BF2E9-6917-4BF9-9AC7-0E700AFB9F74}">
      <dgm:prSet/>
      <dgm:spPr/>
      <dgm:t>
        <a:bodyPr/>
        <a:lstStyle/>
        <a:p>
          <a:endParaRPr lang="en-IN"/>
        </a:p>
      </dgm:t>
    </dgm:pt>
    <dgm:pt modelId="{91D8B945-C238-484F-8044-4CBBCAE2A412}">
      <dgm:prSet phldrT="[Text]"/>
      <dgm:spPr/>
      <dgm:t>
        <a:bodyPr/>
        <a:lstStyle/>
        <a:p>
          <a:r>
            <a:rPr lang="en-US" b="1" dirty="0">
              <a:solidFill>
                <a:schemeClr val="tx1"/>
              </a:solidFill>
            </a:rPr>
            <a:t>Intimate Delays</a:t>
          </a:r>
          <a:endParaRPr lang="en-IN" b="1" dirty="0">
            <a:solidFill>
              <a:schemeClr val="tx1"/>
            </a:solidFill>
          </a:endParaRPr>
        </a:p>
      </dgm:t>
    </dgm:pt>
    <dgm:pt modelId="{47437975-BE5B-4EDF-96E1-EDC36CCC86C4}" type="parTrans" cxnId="{C4C20E78-FF9C-4092-BB62-33AE1B3B136A}">
      <dgm:prSet/>
      <dgm:spPr/>
      <dgm:t>
        <a:bodyPr/>
        <a:lstStyle/>
        <a:p>
          <a:endParaRPr lang="en-IN"/>
        </a:p>
      </dgm:t>
    </dgm:pt>
    <dgm:pt modelId="{121440B9-2E79-454F-9866-75DBBC2748D8}" type="sibTrans" cxnId="{C4C20E78-FF9C-4092-BB62-33AE1B3B136A}">
      <dgm:prSet/>
      <dgm:spPr/>
      <dgm:t>
        <a:bodyPr/>
        <a:lstStyle/>
        <a:p>
          <a:endParaRPr lang="en-IN"/>
        </a:p>
      </dgm:t>
    </dgm:pt>
    <dgm:pt modelId="{1693076A-D3F7-4178-98EB-9D4CF0077D13}">
      <dgm:prSet phldrT="[Text]"/>
      <dgm:spPr/>
      <dgm:t>
        <a:bodyPr/>
        <a:lstStyle/>
        <a:p>
          <a:r>
            <a:rPr lang="en-US" b="1" dirty="0">
              <a:solidFill>
                <a:schemeClr val="tx1"/>
              </a:solidFill>
            </a:rPr>
            <a:t>Manage Appointments</a:t>
          </a:r>
          <a:endParaRPr lang="en-IN" b="1" dirty="0">
            <a:solidFill>
              <a:schemeClr val="tx1"/>
            </a:solidFill>
          </a:endParaRPr>
        </a:p>
      </dgm:t>
    </dgm:pt>
    <dgm:pt modelId="{21760AE4-94A7-4954-9E09-8A5E0310AC98}" type="parTrans" cxnId="{161B1DCB-E7DB-4D8F-ACAD-3B060D6045A0}">
      <dgm:prSet/>
      <dgm:spPr/>
      <dgm:t>
        <a:bodyPr/>
        <a:lstStyle/>
        <a:p>
          <a:endParaRPr lang="en-IN"/>
        </a:p>
      </dgm:t>
    </dgm:pt>
    <dgm:pt modelId="{2912834C-E441-4279-9EC0-3FE3BE21EAA9}" type="sibTrans" cxnId="{161B1DCB-E7DB-4D8F-ACAD-3B060D6045A0}">
      <dgm:prSet/>
      <dgm:spPr/>
      <dgm:t>
        <a:bodyPr/>
        <a:lstStyle/>
        <a:p>
          <a:endParaRPr lang="en-IN"/>
        </a:p>
      </dgm:t>
    </dgm:pt>
    <dgm:pt modelId="{F0C211BF-CC94-488B-9B59-68F81FF2C812}">
      <dgm:prSet phldrT="[Text]"/>
      <dgm:spPr/>
      <dgm:t>
        <a:bodyPr/>
        <a:lstStyle/>
        <a:p>
          <a:r>
            <a:rPr lang="en-US" b="1" dirty="0">
              <a:solidFill>
                <a:schemeClr val="tx1"/>
              </a:solidFill>
            </a:rPr>
            <a:t>Post Appointment Engagement</a:t>
          </a:r>
          <a:endParaRPr lang="en-IN" b="1" dirty="0">
            <a:solidFill>
              <a:schemeClr val="tx1"/>
            </a:solidFill>
          </a:endParaRPr>
        </a:p>
      </dgm:t>
    </dgm:pt>
    <dgm:pt modelId="{B8E4F676-64FC-42F7-98A9-D26C70351EEB}" type="parTrans" cxnId="{4047633B-C009-4727-8A4D-2B13021173FA}">
      <dgm:prSet/>
      <dgm:spPr/>
      <dgm:t>
        <a:bodyPr/>
        <a:lstStyle/>
        <a:p>
          <a:endParaRPr lang="en-IN"/>
        </a:p>
      </dgm:t>
    </dgm:pt>
    <dgm:pt modelId="{53E2045F-5B38-4F00-9D92-3CEDCB61794A}" type="sibTrans" cxnId="{4047633B-C009-4727-8A4D-2B13021173FA}">
      <dgm:prSet/>
      <dgm:spPr/>
      <dgm:t>
        <a:bodyPr/>
        <a:lstStyle/>
        <a:p>
          <a:endParaRPr lang="en-IN"/>
        </a:p>
      </dgm:t>
    </dgm:pt>
    <dgm:pt modelId="{8B53A2F8-E00C-4EA9-80B5-67DE80C19AC8}" type="pres">
      <dgm:prSet presAssocID="{CFD55BDB-2F57-4960-B9AC-83864981F298}" presName="diagram" presStyleCnt="0">
        <dgm:presLayoutVars>
          <dgm:dir/>
          <dgm:resizeHandles val="exact"/>
        </dgm:presLayoutVars>
      </dgm:prSet>
      <dgm:spPr/>
    </dgm:pt>
    <dgm:pt modelId="{E096B529-8C26-4598-9BC1-61654437915D}" type="pres">
      <dgm:prSet presAssocID="{9DB11127-2015-4A60-8174-45996FBFA018}" presName="node" presStyleLbl="node1" presStyleIdx="0" presStyleCnt="6">
        <dgm:presLayoutVars>
          <dgm:bulletEnabled val="1"/>
        </dgm:presLayoutVars>
      </dgm:prSet>
      <dgm:spPr/>
    </dgm:pt>
    <dgm:pt modelId="{F1744E3F-50F4-40BF-AE89-DD97A36FC5E8}" type="pres">
      <dgm:prSet presAssocID="{7744C84F-0722-4405-A954-36D9AAF5FAF0}" presName="sibTrans" presStyleLbl="sibTrans2D1" presStyleIdx="0" presStyleCnt="5"/>
      <dgm:spPr/>
    </dgm:pt>
    <dgm:pt modelId="{14445879-9C6A-4792-A136-07017F5A3D65}" type="pres">
      <dgm:prSet presAssocID="{7744C84F-0722-4405-A954-36D9AAF5FAF0}" presName="connectorText" presStyleLbl="sibTrans2D1" presStyleIdx="0" presStyleCnt="5"/>
      <dgm:spPr/>
    </dgm:pt>
    <dgm:pt modelId="{FBD0DA8B-2EDC-4399-8CDB-A08DB4ACAFED}" type="pres">
      <dgm:prSet presAssocID="{8997BB96-1E98-4100-AA42-6E8D35DE15A0}" presName="node" presStyleLbl="node1" presStyleIdx="1" presStyleCnt="6">
        <dgm:presLayoutVars>
          <dgm:bulletEnabled val="1"/>
        </dgm:presLayoutVars>
      </dgm:prSet>
      <dgm:spPr/>
    </dgm:pt>
    <dgm:pt modelId="{1E9CABE9-E6C1-4945-B39C-5F549F54BABE}" type="pres">
      <dgm:prSet presAssocID="{765C2629-0DD6-4EAD-A932-1AF8AD4CDE43}" presName="sibTrans" presStyleLbl="sibTrans2D1" presStyleIdx="1" presStyleCnt="5"/>
      <dgm:spPr/>
    </dgm:pt>
    <dgm:pt modelId="{E3FB315B-14C2-4E9F-A45E-618D21F9D635}" type="pres">
      <dgm:prSet presAssocID="{765C2629-0DD6-4EAD-A932-1AF8AD4CDE43}" presName="connectorText" presStyleLbl="sibTrans2D1" presStyleIdx="1" presStyleCnt="5"/>
      <dgm:spPr/>
    </dgm:pt>
    <dgm:pt modelId="{F1857E78-4CDE-40E2-8164-C5EF262988FE}" type="pres">
      <dgm:prSet presAssocID="{714A3711-A5D6-4788-80F7-FEF1642AD88C}" presName="node" presStyleLbl="node1" presStyleIdx="2" presStyleCnt="6">
        <dgm:presLayoutVars>
          <dgm:bulletEnabled val="1"/>
        </dgm:presLayoutVars>
      </dgm:prSet>
      <dgm:spPr/>
    </dgm:pt>
    <dgm:pt modelId="{62A45E15-3C3F-4856-965C-8864EC688F15}" type="pres">
      <dgm:prSet presAssocID="{AF7FE17D-1C2E-468C-8002-DB9B7C23B9EB}" presName="sibTrans" presStyleLbl="sibTrans2D1" presStyleIdx="2" presStyleCnt="5"/>
      <dgm:spPr/>
    </dgm:pt>
    <dgm:pt modelId="{3615B482-E9A0-4848-8A51-8AD0B8753451}" type="pres">
      <dgm:prSet presAssocID="{AF7FE17D-1C2E-468C-8002-DB9B7C23B9EB}" presName="connectorText" presStyleLbl="sibTrans2D1" presStyleIdx="2" presStyleCnt="5"/>
      <dgm:spPr/>
    </dgm:pt>
    <dgm:pt modelId="{658EDFE8-CDE5-46C0-8852-17A9120DF14E}" type="pres">
      <dgm:prSet presAssocID="{91D8B945-C238-484F-8044-4CBBCAE2A412}" presName="node" presStyleLbl="node1" presStyleIdx="3" presStyleCnt="6">
        <dgm:presLayoutVars>
          <dgm:bulletEnabled val="1"/>
        </dgm:presLayoutVars>
      </dgm:prSet>
      <dgm:spPr/>
    </dgm:pt>
    <dgm:pt modelId="{214EA098-5902-40AE-AF1C-B77CE7C89CC6}" type="pres">
      <dgm:prSet presAssocID="{121440B9-2E79-454F-9866-75DBBC2748D8}" presName="sibTrans" presStyleLbl="sibTrans2D1" presStyleIdx="3" presStyleCnt="5"/>
      <dgm:spPr/>
    </dgm:pt>
    <dgm:pt modelId="{50F06A34-8BCA-4EDD-BC93-89347BC6ED12}" type="pres">
      <dgm:prSet presAssocID="{121440B9-2E79-454F-9866-75DBBC2748D8}" presName="connectorText" presStyleLbl="sibTrans2D1" presStyleIdx="3" presStyleCnt="5"/>
      <dgm:spPr/>
    </dgm:pt>
    <dgm:pt modelId="{3601B8A7-67E6-4D67-9D68-A9052C134C8E}" type="pres">
      <dgm:prSet presAssocID="{1693076A-D3F7-4178-98EB-9D4CF0077D13}" presName="node" presStyleLbl="node1" presStyleIdx="4" presStyleCnt="6">
        <dgm:presLayoutVars>
          <dgm:bulletEnabled val="1"/>
        </dgm:presLayoutVars>
      </dgm:prSet>
      <dgm:spPr/>
    </dgm:pt>
    <dgm:pt modelId="{6E89B3E5-43DF-4D96-81F6-C0EFA8871750}" type="pres">
      <dgm:prSet presAssocID="{2912834C-E441-4279-9EC0-3FE3BE21EAA9}" presName="sibTrans" presStyleLbl="sibTrans2D1" presStyleIdx="4" presStyleCnt="5"/>
      <dgm:spPr/>
    </dgm:pt>
    <dgm:pt modelId="{6F51C967-F112-4F2B-BDC8-0AAB5B9B1BAA}" type="pres">
      <dgm:prSet presAssocID="{2912834C-E441-4279-9EC0-3FE3BE21EAA9}" presName="connectorText" presStyleLbl="sibTrans2D1" presStyleIdx="4" presStyleCnt="5"/>
      <dgm:spPr/>
    </dgm:pt>
    <dgm:pt modelId="{2AABC6C5-EAB6-40EB-BCB8-BBC90E8587B7}" type="pres">
      <dgm:prSet presAssocID="{F0C211BF-CC94-488B-9B59-68F81FF2C812}" presName="node" presStyleLbl="node1" presStyleIdx="5" presStyleCnt="6">
        <dgm:presLayoutVars>
          <dgm:bulletEnabled val="1"/>
        </dgm:presLayoutVars>
      </dgm:prSet>
      <dgm:spPr/>
    </dgm:pt>
  </dgm:ptLst>
  <dgm:cxnLst>
    <dgm:cxn modelId="{F73DE705-1711-4479-A310-18967A67CDE8}" type="presOf" srcId="{2912834C-E441-4279-9EC0-3FE3BE21EAA9}" destId="{6E89B3E5-43DF-4D96-81F6-C0EFA8871750}" srcOrd="0" destOrd="0" presId="urn:microsoft.com/office/officeart/2005/8/layout/process5"/>
    <dgm:cxn modelId="{1F570B0E-498E-4139-87B0-311550A34304}" type="presOf" srcId="{AF7FE17D-1C2E-468C-8002-DB9B7C23B9EB}" destId="{3615B482-E9A0-4848-8A51-8AD0B8753451}" srcOrd="1" destOrd="0" presId="urn:microsoft.com/office/officeart/2005/8/layout/process5"/>
    <dgm:cxn modelId="{D1C28E20-AF29-416C-8EA3-643760D14B68}" type="presOf" srcId="{1693076A-D3F7-4178-98EB-9D4CF0077D13}" destId="{3601B8A7-67E6-4D67-9D68-A9052C134C8E}" srcOrd="0" destOrd="0" presId="urn:microsoft.com/office/officeart/2005/8/layout/process5"/>
    <dgm:cxn modelId="{063B6225-7063-44A2-851A-F3A35F2D6A43}" srcId="{CFD55BDB-2F57-4960-B9AC-83864981F298}" destId="{8997BB96-1E98-4100-AA42-6E8D35DE15A0}" srcOrd="1" destOrd="0" parTransId="{A0747AC6-C772-4D73-A059-EA6125835BBF}" sibTransId="{765C2629-0DD6-4EAD-A932-1AF8AD4CDE43}"/>
    <dgm:cxn modelId="{BB62F726-8609-4A0A-9A46-037458E7E017}" type="presOf" srcId="{765C2629-0DD6-4EAD-A932-1AF8AD4CDE43}" destId="{E3FB315B-14C2-4E9F-A45E-618D21F9D635}" srcOrd="1" destOrd="0" presId="urn:microsoft.com/office/officeart/2005/8/layout/process5"/>
    <dgm:cxn modelId="{4047633B-C009-4727-8A4D-2B13021173FA}" srcId="{CFD55BDB-2F57-4960-B9AC-83864981F298}" destId="{F0C211BF-CC94-488B-9B59-68F81FF2C812}" srcOrd="5" destOrd="0" parTransId="{B8E4F676-64FC-42F7-98A9-D26C70351EEB}" sibTransId="{53E2045F-5B38-4F00-9D92-3CEDCB61794A}"/>
    <dgm:cxn modelId="{88CD115F-021A-4192-B9DE-3C5D3CC357A2}" type="presOf" srcId="{7744C84F-0722-4405-A954-36D9AAF5FAF0}" destId="{14445879-9C6A-4792-A136-07017F5A3D65}" srcOrd="1" destOrd="0" presId="urn:microsoft.com/office/officeart/2005/8/layout/process5"/>
    <dgm:cxn modelId="{610DB369-2F0D-4DA7-8026-E511882B06AE}" type="presOf" srcId="{9DB11127-2015-4A60-8174-45996FBFA018}" destId="{E096B529-8C26-4598-9BC1-61654437915D}" srcOrd="0" destOrd="0" presId="urn:microsoft.com/office/officeart/2005/8/layout/process5"/>
    <dgm:cxn modelId="{E340EF55-5CDD-45EC-AADA-995A47C366DC}" type="presOf" srcId="{CFD55BDB-2F57-4960-B9AC-83864981F298}" destId="{8B53A2F8-E00C-4EA9-80B5-67DE80C19AC8}" srcOrd="0" destOrd="0" presId="urn:microsoft.com/office/officeart/2005/8/layout/process5"/>
    <dgm:cxn modelId="{C4C20E78-FF9C-4092-BB62-33AE1B3B136A}" srcId="{CFD55BDB-2F57-4960-B9AC-83864981F298}" destId="{91D8B945-C238-484F-8044-4CBBCAE2A412}" srcOrd="3" destOrd="0" parTransId="{47437975-BE5B-4EDF-96E1-EDC36CCC86C4}" sibTransId="{121440B9-2E79-454F-9866-75DBBC2748D8}"/>
    <dgm:cxn modelId="{90FBC490-8B71-49F0-BFDC-236F8C7A0E13}" type="presOf" srcId="{91D8B945-C238-484F-8044-4CBBCAE2A412}" destId="{658EDFE8-CDE5-46C0-8852-17A9120DF14E}" srcOrd="0" destOrd="0" presId="urn:microsoft.com/office/officeart/2005/8/layout/process5"/>
    <dgm:cxn modelId="{56D32491-AAFA-4A80-B55F-A3BE437155B1}" type="presOf" srcId="{AF7FE17D-1C2E-468C-8002-DB9B7C23B9EB}" destId="{62A45E15-3C3F-4856-965C-8864EC688F15}" srcOrd="0" destOrd="0" presId="urn:microsoft.com/office/officeart/2005/8/layout/process5"/>
    <dgm:cxn modelId="{9F94F195-6D4F-4996-BEAE-E6E0389092DD}" type="presOf" srcId="{121440B9-2E79-454F-9866-75DBBC2748D8}" destId="{50F06A34-8BCA-4EDD-BC93-89347BC6ED12}" srcOrd="1" destOrd="0" presId="urn:microsoft.com/office/officeart/2005/8/layout/process5"/>
    <dgm:cxn modelId="{DA032097-D767-4744-A941-BBE32EF75FED}" type="presOf" srcId="{121440B9-2E79-454F-9866-75DBBC2748D8}" destId="{214EA098-5902-40AE-AF1C-B77CE7C89CC6}" srcOrd="0" destOrd="0" presId="urn:microsoft.com/office/officeart/2005/8/layout/process5"/>
    <dgm:cxn modelId="{B2607E9C-7770-4FDF-B7F5-C3217A799219}" type="presOf" srcId="{F0C211BF-CC94-488B-9B59-68F81FF2C812}" destId="{2AABC6C5-EAB6-40EB-BCB8-BBC90E8587B7}" srcOrd="0" destOrd="0" presId="urn:microsoft.com/office/officeart/2005/8/layout/process5"/>
    <dgm:cxn modelId="{7F789EAF-2D7D-4ADE-85FC-41E02BAE9C78}" type="presOf" srcId="{2912834C-E441-4279-9EC0-3FE3BE21EAA9}" destId="{6F51C967-F112-4F2B-BDC8-0AAB5B9B1BAA}" srcOrd="1" destOrd="0" presId="urn:microsoft.com/office/officeart/2005/8/layout/process5"/>
    <dgm:cxn modelId="{B93203B8-931F-4847-9903-E6F08246454C}" type="presOf" srcId="{765C2629-0DD6-4EAD-A932-1AF8AD4CDE43}" destId="{1E9CABE9-E6C1-4945-B39C-5F549F54BABE}" srcOrd="0" destOrd="0" presId="urn:microsoft.com/office/officeart/2005/8/layout/process5"/>
    <dgm:cxn modelId="{4BBF08BB-9EF3-4C13-A2CB-6DD00CF77C85}" type="presOf" srcId="{8997BB96-1E98-4100-AA42-6E8D35DE15A0}" destId="{FBD0DA8B-2EDC-4399-8CDB-A08DB4ACAFED}" srcOrd="0" destOrd="0" presId="urn:microsoft.com/office/officeart/2005/8/layout/process5"/>
    <dgm:cxn modelId="{161B1DCB-E7DB-4D8F-ACAD-3B060D6045A0}" srcId="{CFD55BDB-2F57-4960-B9AC-83864981F298}" destId="{1693076A-D3F7-4178-98EB-9D4CF0077D13}" srcOrd="4" destOrd="0" parTransId="{21760AE4-94A7-4954-9E09-8A5E0310AC98}" sibTransId="{2912834C-E441-4279-9EC0-3FE3BE21EAA9}"/>
    <dgm:cxn modelId="{57FCCFDE-44AF-449A-877A-A8D6FF75F4C9}" type="presOf" srcId="{7744C84F-0722-4405-A954-36D9AAF5FAF0}" destId="{F1744E3F-50F4-40BF-AE89-DD97A36FC5E8}" srcOrd="0" destOrd="0" presId="urn:microsoft.com/office/officeart/2005/8/layout/process5"/>
    <dgm:cxn modelId="{8AAD10E7-4089-4E62-8363-79713E5170B9}" type="presOf" srcId="{714A3711-A5D6-4788-80F7-FEF1642AD88C}" destId="{F1857E78-4CDE-40E2-8164-C5EF262988FE}" srcOrd="0" destOrd="0" presId="urn:microsoft.com/office/officeart/2005/8/layout/process5"/>
    <dgm:cxn modelId="{554BF2E9-6917-4BF9-9AC7-0E700AFB9F74}" srcId="{CFD55BDB-2F57-4960-B9AC-83864981F298}" destId="{714A3711-A5D6-4788-80F7-FEF1642AD88C}" srcOrd="2" destOrd="0" parTransId="{6B00BD18-1DA5-4527-994D-AE994BEAB37D}" sibTransId="{AF7FE17D-1C2E-468C-8002-DB9B7C23B9EB}"/>
    <dgm:cxn modelId="{DFE7F3FF-09D6-4F02-BBB9-66C1A0F997D5}" srcId="{CFD55BDB-2F57-4960-B9AC-83864981F298}" destId="{9DB11127-2015-4A60-8174-45996FBFA018}" srcOrd="0" destOrd="0" parTransId="{0EE63C57-A4CF-494A-99F5-9123047F9D58}" sibTransId="{7744C84F-0722-4405-A954-36D9AAF5FAF0}"/>
    <dgm:cxn modelId="{78327D81-C6CD-4818-81E6-ACD93CF6FB7E}" type="presParOf" srcId="{8B53A2F8-E00C-4EA9-80B5-67DE80C19AC8}" destId="{E096B529-8C26-4598-9BC1-61654437915D}" srcOrd="0" destOrd="0" presId="urn:microsoft.com/office/officeart/2005/8/layout/process5"/>
    <dgm:cxn modelId="{5E9087EA-88B3-4698-80CB-8A5D51FE8582}" type="presParOf" srcId="{8B53A2F8-E00C-4EA9-80B5-67DE80C19AC8}" destId="{F1744E3F-50F4-40BF-AE89-DD97A36FC5E8}" srcOrd="1" destOrd="0" presId="urn:microsoft.com/office/officeart/2005/8/layout/process5"/>
    <dgm:cxn modelId="{E09F4845-BDA6-4666-B10F-8BA31CE0E567}" type="presParOf" srcId="{F1744E3F-50F4-40BF-AE89-DD97A36FC5E8}" destId="{14445879-9C6A-4792-A136-07017F5A3D65}" srcOrd="0" destOrd="0" presId="urn:microsoft.com/office/officeart/2005/8/layout/process5"/>
    <dgm:cxn modelId="{94D30833-D264-464B-9638-0B21DD59F61D}" type="presParOf" srcId="{8B53A2F8-E00C-4EA9-80B5-67DE80C19AC8}" destId="{FBD0DA8B-2EDC-4399-8CDB-A08DB4ACAFED}" srcOrd="2" destOrd="0" presId="urn:microsoft.com/office/officeart/2005/8/layout/process5"/>
    <dgm:cxn modelId="{780FB3DB-886E-4CBB-AA2C-464E4A452C69}" type="presParOf" srcId="{8B53A2F8-E00C-4EA9-80B5-67DE80C19AC8}" destId="{1E9CABE9-E6C1-4945-B39C-5F549F54BABE}" srcOrd="3" destOrd="0" presId="urn:microsoft.com/office/officeart/2005/8/layout/process5"/>
    <dgm:cxn modelId="{B5CAEC44-C38A-4C5A-8704-A5BBCAC494E8}" type="presParOf" srcId="{1E9CABE9-E6C1-4945-B39C-5F549F54BABE}" destId="{E3FB315B-14C2-4E9F-A45E-618D21F9D635}" srcOrd="0" destOrd="0" presId="urn:microsoft.com/office/officeart/2005/8/layout/process5"/>
    <dgm:cxn modelId="{A614033F-66DA-47E2-96B5-9F6AC0F77336}" type="presParOf" srcId="{8B53A2F8-E00C-4EA9-80B5-67DE80C19AC8}" destId="{F1857E78-4CDE-40E2-8164-C5EF262988FE}" srcOrd="4" destOrd="0" presId="urn:microsoft.com/office/officeart/2005/8/layout/process5"/>
    <dgm:cxn modelId="{383E2BAD-F8F3-446A-A4AA-DB40CFC58440}" type="presParOf" srcId="{8B53A2F8-E00C-4EA9-80B5-67DE80C19AC8}" destId="{62A45E15-3C3F-4856-965C-8864EC688F15}" srcOrd="5" destOrd="0" presId="urn:microsoft.com/office/officeart/2005/8/layout/process5"/>
    <dgm:cxn modelId="{A9549CC7-6BF2-489C-8398-FB21A34FAC01}" type="presParOf" srcId="{62A45E15-3C3F-4856-965C-8864EC688F15}" destId="{3615B482-E9A0-4848-8A51-8AD0B8753451}" srcOrd="0" destOrd="0" presId="urn:microsoft.com/office/officeart/2005/8/layout/process5"/>
    <dgm:cxn modelId="{B437C3F3-89BC-41A6-8203-05D448620417}" type="presParOf" srcId="{8B53A2F8-E00C-4EA9-80B5-67DE80C19AC8}" destId="{658EDFE8-CDE5-46C0-8852-17A9120DF14E}" srcOrd="6" destOrd="0" presId="urn:microsoft.com/office/officeart/2005/8/layout/process5"/>
    <dgm:cxn modelId="{9D17AEE6-17C8-4EB9-8EE0-E0D9ED9C0540}" type="presParOf" srcId="{8B53A2F8-E00C-4EA9-80B5-67DE80C19AC8}" destId="{214EA098-5902-40AE-AF1C-B77CE7C89CC6}" srcOrd="7" destOrd="0" presId="urn:microsoft.com/office/officeart/2005/8/layout/process5"/>
    <dgm:cxn modelId="{0BCB5406-01A9-43B8-822F-2F16D3A4A489}" type="presParOf" srcId="{214EA098-5902-40AE-AF1C-B77CE7C89CC6}" destId="{50F06A34-8BCA-4EDD-BC93-89347BC6ED12}" srcOrd="0" destOrd="0" presId="urn:microsoft.com/office/officeart/2005/8/layout/process5"/>
    <dgm:cxn modelId="{CA5BDF94-6274-48D8-A54B-DCDA79C8B0ED}" type="presParOf" srcId="{8B53A2F8-E00C-4EA9-80B5-67DE80C19AC8}" destId="{3601B8A7-67E6-4D67-9D68-A9052C134C8E}" srcOrd="8" destOrd="0" presId="urn:microsoft.com/office/officeart/2005/8/layout/process5"/>
    <dgm:cxn modelId="{4C64C741-0583-4575-8C2D-02B450710D01}" type="presParOf" srcId="{8B53A2F8-E00C-4EA9-80B5-67DE80C19AC8}" destId="{6E89B3E5-43DF-4D96-81F6-C0EFA8871750}" srcOrd="9" destOrd="0" presId="urn:microsoft.com/office/officeart/2005/8/layout/process5"/>
    <dgm:cxn modelId="{4D87EE3D-504D-4302-A5AC-2778C64D9F50}" type="presParOf" srcId="{6E89B3E5-43DF-4D96-81F6-C0EFA8871750}" destId="{6F51C967-F112-4F2B-BDC8-0AAB5B9B1BAA}" srcOrd="0" destOrd="0" presId="urn:microsoft.com/office/officeart/2005/8/layout/process5"/>
    <dgm:cxn modelId="{F68293B7-37EE-4A54-847D-30270FA211A7}" type="presParOf" srcId="{8B53A2F8-E00C-4EA9-80B5-67DE80C19AC8}" destId="{2AABC6C5-EAB6-40EB-BCB8-BBC90E8587B7}" srcOrd="10"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BA5AC54-0ABB-40EC-B054-DF4E87FF4CEF}"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IN"/>
        </a:p>
      </dgm:t>
    </dgm:pt>
    <dgm:pt modelId="{F00C0B7B-3581-4375-8DD1-124A69D75E83}">
      <dgm:prSet/>
      <dgm:spPr/>
      <dgm:t>
        <a:bodyPr/>
        <a:lstStyle/>
        <a:p>
          <a:r>
            <a:rPr lang="en-US" b="1" i="0" baseline="0"/>
            <a:t>Web RTC based  solution</a:t>
          </a:r>
          <a:endParaRPr lang="en-IN"/>
        </a:p>
      </dgm:t>
    </dgm:pt>
    <dgm:pt modelId="{2E539AEE-90DA-40FF-AE60-995724233BAE}" type="parTrans" cxnId="{65DE39B2-26D9-4D8F-8BB8-15FD9434C897}">
      <dgm:prSet/>
      <dgm:spPr/>
      <dgm:t>
        <a:bodyPr/>
        <a:lstStyle/>
        <a:p>
          <a:endParaRPr lang="en-IN"/>
        </a:p>
      </dgm:t>
    </dgm:pt>
    <dgm:pt modelId="{5890CB6D-4C20-4197-B78D-69FEB89FEDAD}" type="sibTrans" cxnId="{65DE39B2-26D9-4D8F-8BB8-15FD9434C897}">
      <dgm:prSet/>
      <dgm:spPr/>
      <dgm:t>
        <a:bodyPr/>
        <a:lstStyle/>
        <a:p>
          <a:endParaRPr lang="en-IN"/>
        </a:p>
      </dgm:t>
    </dgm:pt>
    <dgm:pt modelId="{B45DF67A-0029-45A5-ACA5-B28BF1AD9569}">
      <dgm:prSet/>
      <dgm:spPr/>
      <dgm:t>
        <a:bodyPr/>
        <a:lstStyle/>
        <a:p>
          <a:r>
            <a:rPr lang="en-US" b="1" i="0" baseline="0"/>
            <a:t>Deep Learning Based &amp; Voice</a:t>
          </a:r>
          <a:endParaRPr lang="en-IN"/>
        </a:p>
      </dgm:t>
    </dgm:pt>
    <dgm:pt modelId="{F0AC84F0-1A3D-4ACF-9020-C8610677D3A3}" type="parTrans" cxnId="{73B80C41-85BA-4D21-A830-D5F8EEBC85F8}">
      <dgm:prSet/>
      <dgm:spPr/>
      <dgm:t>
        <a:bodyPr/>
        <a:lstStyle/>
        <a:p>
          <a:endParaRPr lang="en-IN"/>
        </a:p>
      </dgm:t>
    </dgm:pt>
    <dgm:pt modelId="{6E3B6183-35B6-45B1-ACDC-3739C243645B}" type="sibTrans" cxnId="{73B80C41-85BA-4D21-A830-D5F8EEBC85F8}">
      <dgm:prSet/>
      <dgm:spPr/>
      <dgm:t>
        <a:bodyPr/>
        <a:lstStyle/>
        <a:p>
          <a:endParaRPr lang="en-IN"/>
        </a:p>
      </dgm:t>
    </dgm:pt>
    <dgm:pt modelId="{A2F95AF6-132E-487B-B797-B7884F478D24}">
      <dgm:prSet/>
      <dgm:spPr/>
      <dgm:t>
        <a:bodyPr/>
        <a:lstStyle/>
        <a:p>
          <a:r>
            <a:rPr lang="en-US" b="1" i="0" baseline="0" dirty="0"/>
            <a:t>Historical Data : prediction and identifying patterns</a:t>
          </a:r>
          <a:endParaRPr lang="en-IN" dirty="0"/>
        </a:p>
      </dgm:t>
    </dgm:pt>
    <dgm:pt modelId="{718978FA-6CD0-49A8-9D8E-336A4363A1DF}" type="parTrans" cxnId="{EB87EF04-6BF6-49C3-9C84-0672AE36C04E}">
      <dgm:prSet/>
      <dgm:spPr/>
      <dgm:t>
        <a:bodyPr/>
        <a:lstStyle/>
        <a:p>
          <a:endParaRPr lang="en-IN"/>
        </a:p>
      </dgm:t>
    </dgm:pt>
    <dgm:pt modelId="{C5FE3EA0-11A3-46BC-8F24-F9879EBDEACF}" type="sibTrans" cxnId="{EB87EF04-6BF6-49C3-9C84-0672AE36C04E}">
      <dgm:prSet/>
      <dgm:spPr/>
      <dgm:t>
        <a:bodyPr/>
        <a:lstStyle/>
        <a:p>
          <a:endParaRPr lang="en-IN"/>
        </a:p>
      </dgm:t>
    </dgm:pt>
    <dgm:pt modelId="{D7A63096-378E-43EF-AF0E-736E88069089}">
      <dgm:prSet/>
      <dgm:spPr/>
      <dgm:t>
        <a:bodyPr/>
        <a:lstStyle/>
        <a:p>
          <a:r>
            <a:rPr lang="en-US" b="1" i="0" baseline="0"/>
            <a:t>Neural Network Algorithms are used</a:t>
          </a:r>
          <a:endParaRPr lang="en-IN"/>
        </a:p>
      </dgm:t>
    </dgm:pt>
    <dgm:pt modelId="{2FC37B17-E80B-4FFE-B5CF-6D4845AB77D4}" type="parTrans" cxnId="{2A024509-C164-4724-8778-6F77EB5B14A7}">
      <dgm:prSet/>
      <dgm:spPr/>
      <dgm:t>
        <a:bodyPr/>
        <a:lstStyle/>
        <a:p>
          <a:endParaRPr lang="en-IN"/>
        </a:p>
      </dgm:t>
    </dgm:pt>
    <dgm:pt modelId="{37017C8A-02E5-42D0-844E-CA6E1F2159EE}" type="sibTrans" cxnId="{2A024509-C164-4724-8778-6F77EB5B14A7}">
      <dgm:prSet/>
      <dgm:spPr/>
      <dgm:t>
        <a:bodyPr/>
        <a:lstStyle/>
        <a:p>
          <a:endParaRPr lang="en-IN"/>
        </a:p>
      </dgm:t>
    </dgm:pt>
    <dgm:pt modelId="{89B6BF3E-BA8C-4667-ABA7-DBD976E94E5A}">
      <dgm:prSet/>
      <dgm:spPr/>
      <dgm:t>
        <a:bodyPr/>
        <a:lstStyle/>
        <a:p>
          <a:r>
            <a:rPr lang="en-US" b="1" i="0" baseline="0"/>
            <a:t>Image Processing and Natural Language</a:t>
          </a:r>
          <a:endParaRPr lang="en-IN"/>
        </a:p>
      </dgm:t>
    </dgm:pt>
    <dgm:pt modelId="{C9D1F7BD-617E-4811-96F9-431A1A4235C9}" type="parTrans" cxnId="{4776D760-E783-4C9A-BCD6-30A5B5DB91BC}">
      <dgm:prSet/>
      <dgm:spPr/>
      <dgm:t>
        <a:bodyPr/>
        <a:lstStyle/>
        <a:p>
          <a:endParaRPr lang="en-IN"/>
        </a:p>
      </dgm:t>
    </dgm:pt>
    <dgm:pt modelId="{11D7F995-1F23-45E3-949E-D5C31DD57223}" type="sibTrans" cxnId="{4776D760-E783-4C9A-BCD6-30A5B5DB91BC}">
      <dgm:prSet/>
      <dgm:spPr/>
      <dgm:t>
        <a:bodyPr/>
        <a:lstStyle/>
        <a:p>
          <a:endParaRPr lang="en-IN"/>
        </a:p>
      </dgm:t>
    </dgm:pt>
    <dgm:pt modelId="{6B585D48-F609-4F4C-A9CC-CB7EB22B0889}">
      <dgm:prSet/>
      <dgm:spPr/>
      <dgm:t>
        <a:bodyPr/>
        <a:lstStyle/>
        <a:p>
          <a:r>
            <a:rPr lang="en-US" b="1" i="0" baseline="0"/>
            <a:t>Voice assistants conversing with the User</a:t>
          </a:r>
          <a:endParaRPr lang="en-IN"/>
        </a:p>
      </dgm:t>
    </dgm:pt>
    <dgm:pt modelId="{2E0B93CA-74A8-4729-B5C3-10CBC9DDB709}" type="parTrans" cxnId="{EA094378-71C7-4335-95AA-3B2AE7D91DE6}">
      <dgm:prSet/>
      <dgm:spPr/>
      <dgm:t>
        <a:bodyPr/>
        <a:lstStyle/>
        <a:p>
          <a:endParaRPr lang="en-IN"/>
        </a:p>
      </dgm:t>
    </dgm:pt>
    <dgm:pt modelId="{01144DA2-3FA2-4C6D-BF9D-64797B1AF9A1}" type="sibTrans" cxnId="{EA094378-71C7-4335-95AA-3B2AE7D91DE6}">
      <dgm:prSet/>
      <dgm:spPr/>
      <dgm:t>
        <a:bodyPr/>
        <a:lstStyle/>
        <a:p>
          <a:endParaRPr lang="en-IN"/>
        </a:p>
      </dgm:t>
    </dgm:pt>
    <dgm:pt modelId="{C73A9B9D-2AC8-4E7D-AF9B-7C7AFDA16077}" type="pres">
      <dgm:prSet presAssocID="{DBA5AC54-0ABB-40EC-B054-DF4E87FF4CEF}" presName="linear" presStyleCnt="0">
        <dgm:presLayoutVars>
          <dgm:animLvl val="lvl"/>
          <dgm:resizeHandles val="exact"/>
        </dgm:presLayoutVars>
      </dgm:prSet>
      <dgm:spPr/>
    </dgm:pt>
    <dgm:pt modelId="{1BED72E7-35F5-4267-81A9-6A378F25A1D8}" type="pres">
      <dgm:prSet presAssocID="{F00C0B7B-3581-4375-8DD1-124A69D75E83}" presName="parentText" presStyleLbl="node1" presStyleIdx="0" presStyleCnt="4">
        <dgm:presLayoutVars>
          <dgm:chMax val="0"/>
          <dgm:bulletEnabled val="1"/>
        </dgm:presLayoutVars>
      </dgm:prSet>
      <dgm:spPr/>
    </dgm:pt>
    <dgm:pt modelId="{944FE9B7-97D7-4200-A480-C4398F96EB19}" type="pres">
      <dgm:prSet presAssocID="{5890CB6D-4C20-4197-B78D-69FEB89FEDAD}" presName="spacer" presStyleCnt="0"/>
      <dgm:spPr/>
    </dgm:pt>
    <dgm:pt modelId="{8C7D2A91-0965-4275-B7AB-266E7E775E39}" type="pres">
      <dgm:prSet presAssocID="{B45DF67A-0029-45A5-ACA5-B28BF1AD9569}" presName="parentText" presStyleLbl="node1" presStyleIdx="1" presStyleCnt="4">
        <dgm:presLayoutVars>
          <dgm:chMax val="0"/>
          <dgm:bulletEnabled val="1"/>
        </dgm:presLayoutVars>
      </dgm:prSet>
      <dgm:spPr/>
    </dgm:pt>
    <dgm:pt modelId="{EFF84DA6-90D7-4C89-86B8-21EEC99BC977}" type="pres">
      <dgm:prSet presAssocID="{6E3B6183-35B6-45B1-ACDC-3739C243645B}" presName="spacer" presStyleCnt="0"/>
      <dgm:spPr/>
    </dgm:pt>
    <dgm:pt modelId="{690C22A2-AAA1-47CF-9E42-9C8C9993D0E9}" type="pres">
      <dgm:prSet presAssocID="{A2F95AF6-132E-487B-B797-B7884F478D24}" presName="parentText" presStyleLbl="node1" presStyleIdx="2" presStyleCnt="4">
        <dgm:presLayoutVars>
          <dgm:chMax val="0"/>
          <dgm:bulletEnabled val="1"/>
        </dgm:presLayoutVars>
      </dgm:prSet>
      <dgm:spPr/>
    </dgm:pt>
    <dgm:pt modelId="{22A25C0B-0700-47C5-9398-FE839BABF5E4}" type="pres">
      <dgm:prSet presAssocID="{C5FE3EA0-11A3-46BC-8F24-F9879EBDEACF}" presName="spacer" presStyleCnt="0"/>
      <dgm:spPr/>
    </dgm:pt>
    <dgm:pt modelId="{D7D4280E-2656-4616-AD80-D13A25AF8364}" type="pres">
      <dgm:prSet presAssocID="{D7A63096-378E-43EF-AF0E-736E88069089}" presName="parentText" presStyleLbl="node1" presStyleIdx="3" presStyleCnt="4">
        <dgm:presLayoutVars>
          <dgm:chMax val="0"/>
          <dgm:bulletEnabled val="1"/>
        </dgm:presLayoutVars>
      </dgm:prSet>
      <dgm:spPr/>
    </dgm:pt>
    <dgm:pt modelId="{AD99B687-C2EB-4C8E-B800-66D421B713C1}" type="pres">
      <dgm:prSet presAssocID="{D7A63096-378E-43EF-AF0E-736E88069089}" presName="childText" presStyleLbl="revTx" presStyleIdx="0" presStyleCnt="1">
        <dgm:presLayoutVars>
          <dgm:bulletEnabled val="1"/>
        </dgm:presLayoutVars>
      </dgm:prSet>
      <dgm:spPr/>
    </dgm:pt>
  </dgm:ptLst>
  <dgm:cxnLst>
    <dgm:cxn modelId="{EB87EF04-6BF6-49C3-9C84-0672AE36C04E}" srcId="{DBA5AC54-0ABB-40EC-B054-DF4E87FF4CEF}" destId="{A2F95AF6-132E-487B-B797-B7884F478D24}" srcOrd="2" destOrd="0" parTransId="{718978FA-6CD0-49A8-9D8E-336A4363A1DF}" sibTransId="{C5FE3EA0-11A3-46BC-8F24-F9879EBDEACF}"/>
    <dgm:cxn modelId="{2A024509-C164-4724-8778-6F77EB5B14A7}" srcId="{DBA5AC54-0ABB-40EC-B054-DF4E87FF4CEF}" destId="{D7A63096-378E-43EF-AF0E-736E88069089}" srcOrd="3" destOrd="0" parTransId="{2FC37B17-E80B-4FFE-B5CF-6D4845AB77D4}" sibTransId="{37017C8A-02E5-42D0-844E-CA6E1F2159EE}"/>
    <dgm:cxn modelId="{31AF6F2A-AB71-483E-BA64-786DBA919455}" type="presOf" srcId="{A2F95AF6-132E-487B-B797-B7884F478D24}" destId="{690C22A2-AAA1-47CF-9E42-9C8C9993D0E9}" srcOrd="0" destOrd="0" presId="urn:microsoft.com/office/officeart/2005/8/layout/vList2"/>
    <dgm:cxn modelId="{22CD7932-0372-4DF5-AB0A-3E957D6B9161}" type="presOf" srcId="{F00C0B7B-3581-4375-8DD1-124A69D75E83}" destId="{1BED72E7-35F5-4267-81A9-6A378F25A1D8}" srcOrd="0" destOrd="0" presId="urn:microsoft.com/office/officeart/2005/8/layout/vList2"/>
    <dgm:cxn modelId="{4776D760-E783-4C9A-BCD6-30A5B5DB91BC}" srcId="{D7A63096-378E-43EF-AF0E-736E88069089}" destId="{89B6BF3E-BA8C-4667-ABA7-DBD976E94E5A}" srcOrd="0" destOrd="0" parTransId="{C9D1F7BD-617E-4811-96F9-431A1A4235C9}" sibTransId="{11D7F995-1F23-45E3-949E-D5C31DD57223}"/>
    <dgm:cxn modelId="{73B80C41-85BA-4D21-A830-D5F8EEBC85F8}" srcId="{DBA5AC54-0ABB-40EC-B054-DF4E87FF4CEF}" destId="{B45DF67A-0029-45A5-ACA5-B28BF1AD9569}" srcOrd="1" destOrd="0" parTransId="{F0AC84F0-1A3D-4ACF-9020-C8610677D3A3}" sibTransId="{6E3B6183-35B6-45B1-ACDC-3739C243645B}"/>
    <dgm:cxn modelId="{F746B849-2E03-49F7-900B-2007EF19DAB1}" type="presOf" srcId="{B45DF67A-0029-45A5-ACA5-B28BF1AD9569}" destId="{8C7D2A91-0965-4275-B7AB-266E7E775E39}" srcOrd="0" destOrd="0" presId="urn:microsoft.com/office/officeart/2005/8/layout/vList2"/>
    <dgm:cxn modelId="{EA094378-71C7-4335-95AA-3B2AE7D91DE6}" srcId="{D7A63096-378E-43EF-AF0E-736E88069089}" destId="{6B585D48-F609-4F4C-A9CC-CB7EB22B0889}" srcOrd="1" destOrd="0" parTransId="{2E0B93CA-74A8-4729-B5C3-10CBC9DDB709}" sibTransId="{01144DA2-3FA2-4C6D-BF9D-64797B1AF9A1}"/>
    <dgm:cxn modelId="{8EF3A9AA-60FE-4BE1-A2E3-8074685C33D2}" type="presOf" srcId="{89B6BF3E-BA8C-4667-ABA7-DBD976E94E5A}" destId="{AD99B687-C2EB-4C8E-B800-66D421B713C1}" srcOrd="0" destOrd="0" presId="urn:microsoft.com/office/officeart/2005/8/layout/vList2"/>
    <dgm:cxn modelId="{C01A2FAB-FDF1-46A9-B1BC-9827BC69D2B2}" type="presOf" srcId="{D7A63096-378E-43EF-AF0E-736E88069089}" destId="{D7D4280E-2656-4616-AD80-D13A25AF8364}" srcOrd="0" destOrd="0" presId="urn:microsoft.com/office/officeart/2005/8/layout/vList2"/>
    <dgm:cxn modelId="{65DE39B2-26D9-4D8F-8BB8-15FD9434C897}" srcId="{DBA5AC54-0ABB-40EC-B054-DF4E87FF4CEF}" destId="{F00C0B7B-3581-4375-8DD1-124A69D75E83}" srcOrd="0" destOrd="0" parTransId="{2E539AEE-90DA-40FF-AE60-995724233BAE}" sibTransId="{5890CB6D-4C20-4197-B78D-69FEB89FEDAD}"/>
    <dgm:cxn modelId="{875814BB-AF08-49FD-81FC-2A2C716898C3}" type="presOf" srcId="{DBA5AC54-0ABB-40EC-B054-DF4E87FF4CEF}" destId="{C73A9B9D-2AC8-4E7D-AF9B-7C7AFDA16077}" srcOrd="0" destOrd="0" presId="urn:microsoft.com/office/officeart/2005/8/layout/vList2"/>
    <dgm:cxn modelId="{90E600DE-704F-4ED8-964F-FC6429A50556}" type="presOf" srcId="{6B585D48-F609-4F4C-A9CC-CB7EB22B0889}" destId="{AD99B687-C2EB-4C8E-B800-66D421B713C1}" srcOrd="0" destOrd="1" presId="urn:microsoft.com/office/officeart/2005/8/layout/vList2"/>
    <dgm:cxn modelId="{946DD3A3-FA8F-41F6-9690-BDFB1327E903}" type="presParOf" srcId="{C73A9B9D-2AC8-4E7D-AF9B-7C7AFDA16077}" destId="{1BED72E7-35F5-4267-81A9-6A378F25A1D8}" srcOrd="0" destOrd="0" presId="urn:microsoft.com/office/officeart/2005/8/layout/vList2"/>
    <dgm:cxn modelId="{5BB06F9B-32C0-454D-832B-5A38A586DE93}" type="presParOf" srcId="{C73A9B9D-2AC8-4E7D-AF9B-7C7AFDA16077}" destId="{944FE9B7-97D7-4200-A480-C4398F96EB19}" srcOrd="1" destOrd="0" presId="urn:microsoft.com/office/officeart/2005/8/layout/vList2"/>
    <dgm:cxn modelId="{9CF27768-08A8-4E8A-9C6B-FA5B036BEDD3}" type="presParOf" srcId="{C73A9B9D-2AC8-4E7D-AF9B-7C7AFDA16077}" destId="{8C7D2A91-0965-4275-B7AB-266E7E775E39}" srcOrd="2" destOrd="0" presId="urn:microsoft.com/office/officeart/2005/8/layout/vList2"/>
    <dgm:cxn modelId="{853284A9-FA33-4876-A197-6C30E32B19F1}" type="presParOf" srcId="{C73A9B9D-2AC8-4E7D-AF9B-7C7AFDA16077}" destId="{EFF84DA6-90D7-4C89-86B8-21EEC99BC977}" srcOrd="3" destOrd="0" presId="urn:microsoft.com/office/officeart/2005/8/layout/vList2"/>
    <dgm:cxn modelId="{2C6D630E-D31E-4F40-A448-1F5C9739EC18}" type="presParOf" srcId="{C73A9B9D-2AC8-4E7D-AF9B-7C7AFDA16077}" destId="{690C22A2-AAA1-47CF-9E42-9C8C9993D0E9}" srcOrd="4" destOrd="0" presId="urn:microsoft.com/office/officeart/2005/8/layout/vList2"/>
    <dgm:cxn modelId="{8FC773C1-4424-486B-8D05-4AD237595933}" type="presParOf" srcId="{C73A9B9D-2AC8-4E7D-AF9B-7C7AFDA16077}" destId="{22A25C0B-0700-47C5-9398-FE839BABF5E4}" srcOrd="5" destOrd="0" presId="urn:microsoft.com/office/officeart/2005/8/layout/vList2"/>
    <dgm:cxn modelId="{86412DE9-58B7-4A6B-91DE-A875A132BE8F}" type="presParOf" srcId="{C73A9B9D-2AC8-4E7D-AF9B-7C7AFDA16077}" destId="{D7D4280E-2656-4616-AD80-D13A25AF8364}" srcOrd="6" destOrd="0" presId="urn:microsoft.com/office/officeart/2005/8/layout/vList2"/>
    <dgm:cxn modelId="{44FA69C3-52B7-4B7F-8980-A931DCE32F6A}" type="presParOf" srcId="{C73A9B9D-2AC8-4E7D-AF9B-7C7AFDA16077}" destId="{AD99B687-C2EB-4C8E-B800-66D421B713C1}"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87EABC1-6FF6-4229-9560-453B571B7E03}" type="doc">
      <dgm:prSet loTypeId="urn:microsoft.com/office/officeart/2005/8/layout/vList2" loCatId="list" qsTypeId="urn:microsoft.com/office/officeart/2005/8/quickstyle/simple1" qsCatId="simple" csTypeId="urn:microsoft.com/office/officeart/2005/8/colors/accent4_1" csCatId="accent4"/>
      <dgm:spPr/>
      <dgm:t>
        <a:bodyPr/>
        <a:lstStyle/>
        <a:p>
          <a:endParaRPr lang="en-IN"/>
        </a:p>
      </dgm:t>
    </dgm:pt>
    <dgm:pt modelId="{4977FF5F-8020-4168-9433-8FF2D4E7B9BC}">
      <dgm:prSet/>
      <dgm:spPr/>
      <dgm:t>
        <a:bodyPr/>
        <a:lstStyle/>
        <a:p>
          <a:pPr rtl="0"/>
          <a:r>
            <a:rPr lang="en-US" b="1" dirty="0"/>
            <a:t>Demography</a:t>
          </a:r>
          <a:endParaRPr lang="en-IN" dirty="0"/>
        </a:p>
      </dgm:t>
    </dgm:pt>
    <dgm:pt modelId="{8A434288-D658-4373-8D1E-69A459E8BD73}" type="parTrans" cxnId="{0011A32D-3FA5-4207-B137-9859D6F2063D}">
      <dgm:prSet/>
      <dgm:spPr/>
      <dgm:t>
        <a:bodyPr/>
        <a:lstStyle/>
        <a:p>
          <a:endParaRPr lang="en-IN"/>
        </a:p>
      </dgm:t>
    </dgm:pt>
    <dgm:pt modelId="{3228DC31-F6E6-44E6-A08B-EE0396693B0C}" type="sibTrans" cxnId="{0011A32D-3FA5-4207-B137-9859D6F2063D}">
      <dgm:prSet/>
      <dgm:spPr/>
      <dgm:t>
        <a:bodyPr/>
        <a:lstStyle/>
        <a:p>
          <a:endParaRPr lang="en-IN"/>
        </a:p>
      </dgm:t>
    </dgm:pt>
    <dgm:pt modelId="{E818C929-F9E7-469A-B951-1DF01B027868}">
      <dgm:prSet/>
      <dgm:spPr/>
      <dgm:t>
        <a:bodyPr/>
        <a:lstStyle/>
        <a:p>
          <a:pPr rtl="0"/>
          <a:r>
            <a:rPr lang="en-US" b="1" dirty="0"/>
            <a:t>Words</a:t>
          </a:r>
          <a:endParaRPr lang="en-IN" dirty="0"/>
        </a:p>
      </dgm:t>
    </dgm:pt>
    <dgm:pt modelId="{CD61EC5B-168A-4162-AA6E-4FA8E6750F78}" type="parTrans" cxnId="{AB416794-6FAE-4C89-A512-31A65E34698C}">
      <dgm:prSet/>
      <dgm:spPr/>
      <dgm:t>
        <a:bodyPr/>
        <a:lstStyle/>
        <a:p>
          <a:endParaRPr lang="en-IN"/>
        </a:p>
      </dgm:t>
    </dgm:pt>
    <dgm:pt modelId="{26B19DDA-F42A-4FBD-8D18-A400FB6FE946}" type="sibTrans" cxnId="{AB416794-6FAE-4C89-A512-31A65E34698C}">
      <dgm:prSet/>
      <dgm:spPr/>
      <dgm:t>
        <a:bodyPr/>
        <a:lstStyle/>
        <a:p>
          <a:endParaRPr lang="en-IN"/>
        </a:p>
      </dgm:t>
    </dgm:pt>
    <dgm:pt modelId="{500259F4-C3D4-40AD-B9FD-E017B4B645B8}">
      <dgm:prSet/>
      <dgm:spPr/>
      <dgm:t>
        <a:bodyPr/>
        <a:lstStyle/>
        <a:p>
          <a:pPr rtl="0"/>
          <a:r>
            <a:rPr lang="en-US" b="1" dirty="0"/>
            <a:t>General Appearance</a:t>
          </a:r>
          <a:endParaRPr lang="en-IN" dirty="0"/>
        </a:p>
      </dgm:t>
    </dgm:pt>
    <dgm:pt modelId="{B219B3B0-DC88-479C-949B-096D8C252FB1}" type="parTrans" cxnId="{B9F5AAC3-9A06-4131-B15E-01C08F73685D}">
      <dgm:prSet/>
      <dgm:spPr/>
      <dgm:t>
        <a:bodyPr/>
        <a:lstStyle/>
        <a:p>
          <a:endParaRPr lang="en-IN"/>
        </a:p>
      </dgm:t>
    </dgm:pt>
    <dgm:pt modelId="{935B53F3-6A75-4144-BCFD-D8100214F263}" type="sibTrans" cxnId="{B9F5AAC3-9A06-4131-B15E-01C08F73685D}">
      <dgm:prSet/>
      <dgm:spPr/>
      <dgm:t>
        <a:bodyPr/>
        <a:lstStyle/>
        <a:p>
          <a:endParaRPr lang="en-IN"/>
        </a:p>
      </dgm:t>
    </dgm:pt>
    <dgm:pt modelId="{B5180DD5-DB44-4FE5-9BEF-39A2C1537F1C}">
      <dgm:prSet/>
      <dgm:spPr/>
      <dgm:t>
        <a:bodyPr/>
        <a:lstStyle/>
        <a:p>
          <a:pPr rtl="0"/>
          <a:r>
            <a:rPr lang="en-US" b="1" dirty="0"/>
            <a:t>Sounds</a:t>
          </a:r>
          <a:endParaRPr lang="en-IN" dirty="0"/>
        </a:p>
      </dgm:t>
    </dgm:pt>
    <dgm:pt modelId="{14687BEA-5B61-4AE8-BB59-B85D4F3B6DCB}" type="parTrans" cxnId="{6929F063-1320-49DA-B169-217FDDEDFBBB}">
      <dgm:prSet/>
      <dgm:spPr/>
      <dgm:t>
        <a:bodyPr/>
        <a:lstStyle/>
        <a:p>
          <a:endParaRPr lang="en-IN"/>
        </a:p>
      </dgm:t>
    </dgm:pt>
    <dgm:pt modelId="{8D8CB850-3FD8-4646-92A7-6357E6DC9C77}" type="sibTrans" cxnId="{6929F063-1320-49DA-B169-217FDDEDFBBB}">
      <dgm:prSet/>
      <dgm:spPr/>
      <dgm:t>
        <a:bodyPr/>
        <a:lstStyle/>
        <a:p>
          <a:endParaRPr lang="en-IN"/>
        </a:p>
      </dgm:t>
    </dgm:pt>
    <dgm:pt modelId="{EABE861A-1B7A-49DC-AF45-3A74D3C3371D}">
      <dgm:prSet/>
      <dgm:spPr/>
      <dgm:t>
        <a:bodyPr/>
        <a:lstStyle/>
        <a:p>
          <a:pPr rtl="0"/>
          <a:r>
            <a:rPr lang="en-US" b="1" dirty="0"/>
            <a:t>Physical Signs</a:t>
          </a:r>
          <a:endParaRPr lang="en-IN" dirty="0"/>
        </a:p>
      </dgm:t>
    </dgm:pt>
    <dgm:pt modelId="{72004A36-B2DD-4323-A81D-725AE7CF5DEA}" type="parTrans" cxnId="{4DBFBF4A-73D4-4B2A-AA8F-F161CD4D8B09}">
      <dgm:prSet/>
      <dgm:spPr/>
      <dgm:t>
        <a:bodyPr/>
        <a:lstStyle/>
        <a:p>
          <a:endParaRPr lang="en-IN"/>
        </a:p>
      </dgm:t>
    </dgm:pt>
    <dgm:pt modelId="{4E044C6B-8FC1-4099-A879-168DA928BD72}" type="sibTrans" cxnId="{4DBFBF4A-73D4-4B2A-AA8F-F161CD4D8B09}">
      <dgm:prSet/>
      <dgm:spPr/>
      <dgm:t>
        <a:bodyPr/>
        <a:lstStyle/>
        <a:p>
          <a:endParaRPr lang="en-IN"/>
        </a:p>
      </dgm:t>
    </dgm:pt>
    <dgm:pt modelId="{D4DBB95B-F54B-44F4-BAF8-DB6E1257A4EB}">
      <dgm:prSet/>
      <dgm:spPr/>
      <dgm:t>
        <a:bodyPr/>
        <a:lstStyle/>
        <a:p>
          <a:pPr rtl="0"/>
          <a:r>
            <a:rPr lang="en-US" b="1" dirty="0"/>
            <a:t>Smell</a:t>
          </a:r>
          <a:endParaRPr lang="en-IN" dirty="0"/>
        </a:p>
      </dgm:t>
    </dgm:pt>
    <dgm:pt modelId="{84CB603A-1B07-4F17-9291-EE625CC59558}" type="parTrans" cxnId="{68BDD082-7254-4C39-95FA-948B713CB8A5}">
      <dgm:prSet/>
      <dgm:spPr/>
      <dgm:t>
        <a:bodyPr/>
        <a:lstStyle/>
        <a:p>
          <a:endParaRPr lang="en-IN"/>
        </a:p>
      </dgm:t>
    </dgm:pt>
    <dgm:pt modelId="{5F44C6EF-63ED-4CF3-B5DB-710547BCBC70}" type="sibTrans" cxnId="{68BDD082-7254-4C39-95FA-948B713CB8A5}">
      <dgm:prSet/>
      <dgm:spPr/>
      <dgm:t>
        <a:bodyPr/>
        <a:lstStyle/>
        <a:p>
          <a:endParaRPr lang="en-IN"/>
        </a:p>
      </dgm:t>
    </dgm:pt>
    <dgm:pt modelId="{FB66AC5B-83C9-47A7-B8DF-21B53EBB7577}">
      <dgm:prSet/>
      <dgm:spPr/>
      <dgm:t>
        <a:bodyPr/>
        <a:lstStyle/>
        <a:p>
          <a:pPr rtl="0"/>
          <a:r>
            <a:rPr lang="en-US" b="1" dirty="0"/>
            <a:t>Touch / Feel</a:t>
          </a:r>
          <a:endParaRPr lang="en-IN" dirty="0"/>
        </a:p>
      </dgm:t>
    </dgm:pt>
    <dgm:pt modelId="{4C158BDF-014A-421F-A0D6-AF4C7870EFC5}" type="parTrans" cxnId="{9F0B352F-A51A-4147-882D-B417C35C1538}">
      <dgm:prSet/>
      <dgm:spPr/>
      <dgm:t>
        <a:bodyPr/>
        <a:lstStyle/>
        <a:p>
          <a:endParaRPr lang="en-IN"/>
        </a:p>
      </dgm:t>
    </dgm:pt>
    <dgm:pt modelId="{595D2AD9-9A3D-4217-B9B5-299C6C81B708}" type="sibTrans" cxnId="{9F0B352F-A51A-4147-882D-B417C35C1538}">
      <dgm:prSet/>
      <dgm:spPr/>
      <dgm:t>
        <a:bodyPr/>
        <a:lstStyle/>
        <a:p>
          <a:endParaRPr lang="en-IN"/>
        </a:p>
      </dgm:t>
    </dgm:pt>
    <dgm:pt modelId="{8F04836A-672C-4B5E-881C-4EFEC01367EB}">
      <dgm:prSet/>
      <dgm:spPr/>
      <dgm:t>
        <a:bodyPr/>
        <a:lstStyle/>
        <a:p>
          <a:pPr rtl="0"/>
          <a:r>
            <a:rPr lang="en-US" b="1" dirty="0" err="1"/>
            <a:t>Xray</a:t>
          </a:r>
          <a:r>
            <a:rPr lang="en-US" b="1" dirty="0"/>
            <a:t> Images</a:t>
          </a:r>
          <a:endParaRPr lang="en-IN" dirty="0"/>
        </a:p>
      </dgm:t>
    </dgm:pt>
    <dgm:pt modelId="{807D5242-E8EA-44F9-85C2-F9490D49F476}" type="parTrans" cxnId="{A068D58D-48B6-4ED0-9780-46B039A23C2D}">
      <dgm:prSet/>
      <dgm:spPr/>
      <dgm:t>
        <a:bodyPr/>
        <a:lstStyle/>
        <a:p>
          <a:endParaRPr lang="en-IN"/>
        </a:p>
      </dgm:t>
    </dgm:pt>
    <dgm:pt modelId="{D7B58764-DA95-4895-807A-093759343D77}" type="sibTrans" cxnId="{A068D58D-48B6-4ED0-9780-46B039A23C2D}">
      <dgm:prSet/>
      <dgm:spPr/>
      <dgm:t>
        <a:bodyPr/>
        <a:lstStyle/>
        <a:p>
          <a:endParaRPr lang="en-IN"/>
        </a:p>
      </dgm:t>
    </dgm:pt>
    <dgm:pt modelId="{CCFD35F1-2499-4978-967F-2C8E6B99FE4D}">
      <dgm:prSet/>
      <dgm:spPr/>
      <dgm:t>
        <a:bodyPr/>
        <a:lstStyle/>
        <a:p>
          <a:pPr rtl="0"/>
          <a:r>
            <a:rPr lang="en-US" b="1" dirty="0"/>
            <a:t>Fluids</a:t>
          </a:r>
          <a:endParaRPr lang="en-IN" dirty="0"/>
        </a:p>
      </dgm:t>
    </dgm:pt>
    <dgm:pt modelId="{C4E6BA94-3EE5-4DD3-8F76-4A5DC787D510}" type="parTrans" cxnId="{19A84190-48C7-4386-BEA4-2EB33EA2E34E}">
      <dgm:prSet/>
      <dgm:spPr/>
      <dgm:t>
        <a:bodyPr/>
        <a:lstStyle/>
        <a:p>
          <a:endParaRPr lang="en-IN"/>
        </a:p>
      </dgm:t>
    </dgm:pt>
    <dgm:pt modelId="{55AC718B-609E-40D2-93BB-0FF9DEA51F43}" type="sibTrans" cxnId="{19A84190-48C7-4386-BEA4-2EB33EA2E34E}">
      <dgm:prSet/>
      <dgm:spPr/>
      <dgm:t>
        <a:bodyPr/>
        <a:lstStyle/>
        <a:p>
          <a:endParaRPr lang="en-IN"/>
        </a:p>
      </dgm:t>
    </dgm:pt>
    <dgm:pt modelId="{FECCBDCD-B1DC-4077-953F-309DC8D1B55A}">
      <dgm:prSet/>
      <dgm:spPr/>
      <dgm:t>
        <a:bodyPr/>
        <a:lstStyle/>
        <a:p>
          <a:pPr rtl="0"/>
          <a:r>
            <a:rPr lang="en-US" b="1" dirty="0"/>
            <a:t>Tissues</a:t>
          </a:r>
          <a:endParaRPr lang="en-IN" dirty="0"/>
        </a:p>
      </dgm:t>
    </dgm:pt>
    <dgm:pt modelId="{99E7327E-1D50-417E-93BC-8380C89F0084}" type="parTrans" cxnId="{F3D1570F-295D-4723-8689-5144EB060F8C}">
      <dgm:prSet/>
      <dgm:spPr/>
      <dgm:t>
        <a:bodyPr/>
        <a:lstStyle/>
        <a:p>
          <a:endParaRPr lang="en-IN"/>
        </a:p>
      </dgm:t>
    </dgm:pt>
    <dgm:pt modelId="{90056D02-D97E-49EB-BD4F-CA93CC850660}" type="sibTrans" cxnId="{F3D1570F-295D-4723-8689-5144EB060F8C}">
      <dgm:prSet/>
      <dgm:spPr/>
      <dgm:t>
        <a:bodyPr/>
        <a:lstStyle/>
        <a:p>
          <a:endParaRPr lang="en-IN"/>
        </a:p>
      </dgm:t>
    </dgm:pt>
    <dgm:pt modelId="{6E84EDFC-517D-40FD-BB13-484B6901BA40}" type="pres">
      <dgm:prSet presAssocID="{A87EABC1-6FF6-4229-9560-453B571B7E03}" presName="linear" presStyleCnt="0">
        <dgm:presLayoutVars>
          <dgm:animLvl val="lvl"/>
          <dgm:resizeHandles val="exact"/>
        </dgm:presLayoutVars>
      </dgm:prSet>
      <dgm:spPr/>
    </dgm:pt>
    <dgm:pt modelId="{9E5EA626-8ECB-42EB-B10F-56D980AAA5AA}" type="pres">
      <dgm:prSet presAssocID="{4977FF5F-8020-4168-9433-8FF2D4E7B9BC}" presName="parentText" presStyleLbl="node1" presStyleIdx="0" presStyleCnt="10">
        <dgm:presLayoutVars>
          <dgm:chMax val="0"/>
          <dgm:bulletEnabled val="1"/>
        </dgm:presLayoutVars>
      </dgm:prSet>
      <dgm:spPr/>
    </dgm:pt>
    <dgm:pt modelId="{6D5C4E87-EFE1-4D15-B76F-6BE08E2E5DE2}" type="pres">
      <dgm:prSet presAssocID="{3228DC31-F6E6-44E6-A08B-EE0396693B0C}" presName="spacer" presStyleCnt="0"/>
      <dgm:spPr/>
    </dgm:pt>
    <dgm:pt modelId="{CCA15033-5780-4867-B76B-0D9C1A6DB6AA}" type="pres">
      <dgm:prSet presAssocID="{E818C929-F9E7-469A-B951-1DF01B027868}" presName="parentText" presStyleLbl="node1" presStyleIdx="1" presStyleCnt="10">
        <dgm:presLayoutVars>
          <dgm:chMax val="0"/>
          <dgm:bulletEnabled val="1"/>
        </dgm:presLayoutVars>
      </dgm:prSet>
      <dgm:spPr/>
    </dgm:pt>
    <dgm:pt modelId="{20FC730C-8493-4A5C-AEA9-A444442FC308}" type="pres">
      <dgm:prSet presAssocID="{26B19DDA-F42A-4FBD-8D18-A400FB6FE946}" presName="spacer" presStyleCnt="0"/>
      <dgm:spPr/>
    </dgm:pt>
    <dgm:pt modelId="{1054FD7C-12BF-495E-87E2-CC6E9B55E8B2}" type="pres">
      <dgm:prSet presAssocID="{500259F4-C3D4-40AD-B9FD-E017B4B645B8}" presName="parentText" presStyleLbl="node1" presStyleIdx="2" presStyleCnt="10">
        <dgm:presLayoutVars>
          <dgm:chMax val="0"/>
          <dgm:bulletEnabled val="1"/>
        </dgm:presLayoutVars>
      </dgm:prSet>
      <dgm:spPr/>
    </dgm:pt>
    <dgm:pt modelId="{9BEC7AD2-5223-44CB-B8BC-7C4A6274D26B}" type="pres">
      <dgm:prSet presAssocID="{935B53F3-6A75-4144-BCFD-D8100214F263}" presName="spacer" presStyleCnt="0"/>
      <dgm:spPr/>
    </dgm:pt>
    <dgm:pt modelId="{46C63F52-F12F-4518-AC84-A1ECF62A12ED}" type="pres">
      <dgm:prSet presAssocID="{B5180DD5-DB44-4FE5-9BEF-39A2C1537F1C}" presName="parentText" presStyleLbl="node1" presStyleIdx="3" presStyleCnt="10">
        <dgm:presLayoutVars>
          <dgm:chMax val="0"/>
          <dgm:bulletEnabled val="1"/>
        </dgm:presLayoutVars>
      </dgm:prSet>
      <dgm:spPr/>
    </dgm:pt>
    <dgm:pt modelId="{5FA855BC-7D6B-4BFD-8B66-7814D8260C34}" type="pres">
      <dgm:prSet presAssocID="{8D8CB850-3FD8-4646-92A7-6357E6DC9C77}" presName="spacer" presStyleCnt="0"/>
      <dgm:spPr/>
    </dgm:pt>
    <dgm:pt modelId="{A48755F4-46F9-489A-9C7E-CA2680231DA2}" type="pres">
      <dgm:prSet presAssocID="{EABE861A-1B7A-49DC-AF45-3A74D3C3371D}" presName="parentText" presStyleLbl="node1" presStyleIdx="4" presStyleCnt="10">
        <dgm:presLayoutVars>
          <dgm:chMax val="0"/>
          <dgm:bulletEnabled val="1"/>
        </dgm:presLayoutVars>
      </dgm:prSet>
      <dgm:spPr/>
    </dgm:pt>
    <dgm:pt modelId="{4D4B1468-113D-4077-80F7-110F9D2E1058}" type="pres">
      <dgm:prSet presAssocID="{4E044C6B-8FC1-4099-A879-168DA928BD72}" presName="spacer" presStyleCnt="0"/>
      <dgm:spPr/>
    </dgm:pt>
    <dgm:pt modelId="{74EB32E6-53A3-4DBE-9CC9-C067DFD8512C}" type="pres">
      <dgm:prSet presAssocID="{D4DBB95B-F54B-44F4-BAF8-DB6E1257A4EB}" presName="parentText" presStyleLbl="node1" presStyleIdx="5" presStyleCnt="10">
        <dgm:presLayoutVars>
          <dgm:chMax val="0"/>
          <dgm:bulletEnabled val="1"/>
        </dgm:presLayoutVars>
      </dgm:prSet>
      <dgm:spPr/>
    </dgm:pt>
    <dgm:pt modelId="{FC6040F6-1C86-49C5-BDF2-17B041E218B6}" type="pres">
      <dgm:prSet presAssocID="{5F44C6EF-63ED-4CF3-B5DB-710547BCBC70}" presName="spacer" presStyleCnt="0"/>
      <dgm:spPr/>
    </dgm:pt>
    <dgm:pt modelId="{05ADC2C0-3228-4F26-97A0-A142C698E3C0}" type="pres">
      <dgm:prSet presAssocID="{FB66AC5B-83C9-47A7-B8DF-21B53EBB7577}" presName="parentText" presStyleLbl="node1" presStyleIdx="6" presStyleCnt="10">
        <dgm:presLayoutVars>
          <dgm:chMax val="0"/>
          <dgm:bulletEnabled val="1"/>
        </dgm:presLayoutVars>
      </dgm:prSet>
      <dgm:spPr/>
    </dgm:pt>
    <dgm:pt modelId="{3708CCE5-570B-40D3-995C-3065B044DBB5}" type="pres">
      <dgm:prSet presAssocID="{595D2AD9-9A3D-4217-B9B5-299C6C81B708}" presName="spacer" presStyleCnt="0"/>
      <dgm:spPr/>
    </dgm:pt>
    <dgm:pt modelId="{A2927685-46E7-4CAF-A1ED-C55ECE8D618A}" type="pres">
      <dgm:prSet presAssocID="{8F04836A-672C-4B5E-881C-4EFEC01367EB}" presName="parentText" presStyleLbl="node1" presStyleIdx="7" presStyleCnt="10">
        <dgm:presLayoutVars>
          <dgm:chMax val="0"/>
          <dgm:bulletEnabled val="1"/>
        </dgm:presLayoutVars>
      </dgm:prSet>
      <dgm:spPr/>
    </dgm:pt>
    <dgm:pt modelId="{D6A2D590-157D-4EDC-BFD9-6AFBD5EE67AB}" type="pres">
      <dgm:prSet presAssocID="{D7B58764-DA95-4895-807A-093759343D77}" presName="spacer" presStyleCnt="0"/>
      <dgm:spPr/>
    </dgm:pt>
    <dgm:pt modelId="{873AEACC-5F49-4B73-AF07-0B5F5F72FC56}" type="pres">
      <dgm:prSet presAssocID="{CCFD35F1-2499-4978-967F-2C8E6B99FE4D}" presName="parentText" presStyleLbl="node1" presStyleIdx="8" presStyleCnt="10">
        <dgm:presLayoutVars>
          <dgm:chMax val="0"/>
          <dgm:bulletEnabled val="1"/>
        </dgm:presLayoutVars>
      </dgm:prSet>
      <dgm:spPr/>
    </dgm:pt>
    <dgm:pt modelId="{D1555C96-A094-4FDE-8BE5-765DD4F80215}" type="pres">
      <dgm:prSet presAssocID="{55AC718B-609E-40D2-93BB-0FF9DEA51F43}" presName="spacer" presStyleCnt="0"/>
      <dgm:spPr/>
    </dgm:pt>
    <dgm:pt modelId="{41BD0F09-E2AD-4E17-8045-0592042C5E7E}" type="pres">
      <dgm:prSet presAssocID="{FECCBDCD-B1DC-4077-953F-309DC8D1B55A}" presName="parentText" presStyleLbl="node1" presStyleIdx="9" presStyleCnt="10">
        <dgm:presLayoutVars>
          <dgm:chMax val="0"/>
          <dgm:bulletEnabled val="1"/>
        </dgm:presLayoutVars>
      </dgm:prSet>
      <dgm:spPr/>
    </dgm:pt>
  </dgm:ptLst>
  <dgm:cxnLst>
    <dgm:cxn modelId="{F3D1570F-295D-4723-8689-5144EB060F8C}" srcId="{A87EABC1-6FF6-4229-9560-453B571B7E03}" destId="{FECCBDCD-B1DC-4077-953F-309DC8D1B55A}" srcOrd="9" destOrd="0" parTransId="{99E7327E-1D50-417E-93BC-8380C89F0084}" sibTransId="{90056D02-D97E-49EB-BD4F-CA93CC850660}"/>
    <dgm:cxn modelId="{7E7DBB27-0574-4D6B-8A77-6AF3C1F356F5}" type="presOf" srcId="{500259F4-C3D4-40AD-B9FD-E017B4B645B8}" destId="{1054FD7C-12BF-495E-87E2-CC6E9B55E8B2}" srcOrd="0" destOrd="0" presId="urn:microsoft.com/office/officeart/2005/8/layout/vList2"/>
    <dgm:cxn modelId="{85455B29-A841-4C32-985D-C1DA5A15C626}" type="presOf" srcId="{FECCBDCD-B1DC-4077-953F-309DC8D1B55A}" destId="{41BD0F09-E2AD-4E17-8045-0592042C5E7E}" srcOrd="0" destOrd="0" presId="urn:microsoft.com/office/officeart/2005/8/layout/vList2"/>
    <dgm:cxn modelId="{0011A32D-3FA5-4207-B137-9859D6F2063D}" srcId="{A87EABC1-6FF6-4229-9560-453B571B7E03}" destId="{4977FF5F-8020-4168-9433-8FF2D4E7B9BC}" srcOrd="0" destOrd="0" parTransId="{8A434288-D658-4373-8D1E-69A459E8BD73}" sibTransId="{3228DC31-F6E6-44E6-A08B-EE0396693B0C}"/>
    <dgm:cxn modelId="{9F0B352F-A51A-4147-882D-B417C35C1538}" srcId="{A87EABC1-6FF6-4229-9560-453B571B7E03}" destId="{FB66AC5B-83C9-47A7-B8DF-21B53EBB7577}" srcOrd="6" destOrd="0" parTransId="{4C158BDF-014A-421F-A0D6-AF4C7870EFC5}" sibTransId="{595D2AD9-9A3D-4217-B9B5-299C6C81B708}"/>
    <dgm:cxn modelId="{67368631-AA09-4FCF-BFD0-157C391A4E93}" type="presOf" srcId="{E818C929-F9E7-469A-B951-1DF01B027868}" destId="{CCA15033-5780-4867-B76B-0D9C1A6DB6AA}" srcOrd="0" destOrd="0" presId="urn:microsoft.com/office/officeart/2005/8/layout/vList2"/>
    <dgm:cxn modelId="{6929F063-1320-49DA-B169-217FDDEDFBBB}" srcId="{A87EABC1-6FF6-4229-9560-453B571B7E03}" destId="{B5180DD5-DB44-4FE5-9BEF-39A2C1537F1C}" srcOrd="3" destOrd="0" parTransId="{14687BEA-5B61-4AE8-BB59-B85D4F3B6DCB}" sibTransId="{8D8CB850-3FD8-4646-92A7-6357E6DC9C77}"/>
    <dgm:cxn modelId="{4DBFBF4A-73D4-4B2A-AA8F-F161CD4D8B09}" srcId="{A87EABC1-6FF6-4229-9560-453B571B7E03}" destId="{EABE861A-1B7A-49DC-AF45-3A74D3C3371D}" srcOrd="4" destOrd="0" parTransId="{72004A36-B2DD-4323-A81D-725AE7CF5DEA}" sibTransId="{4E044C6B-8FC1-4099-A879-168DA928BD72}"/>
    <dgm:cxn modelId="{D6B8194C-4E14-45A5-A8BA-B391A84C983A}" type="presOf" srcId="{A87EABC1-6FF6-4229-9560-453B571B7E03}" destId="{6E84EDFC-517D-40FD-BB13-484B6901BA40}" srcOrd="0" destOrd="0" presId="urn:microsoft.com/office/officeart/2005/8/layout/vList2"/>
    <dgm:cxn modelId="{51BC2A51-8B2A-41FA-BF80-B3710D25EA61}" type="presOf" srcId="{4977FF5F-8020-4168-9433-8FF2D4E7B9BC}" destId="{9E5EA626-8ECB-42EB-B10F-56D980AAA5AA}" srcOrd="0" destOrd="0" presId="urn:microsoft.com/office/officeart/2005/8/layout/vList2"/>
    <dgm:cxn modelId="{9791D353-07C5-4ADC-80F1-DCD5CBDCD34F}" type="presOf" srcId="{B5180DD5-DB44-4FE5-9BEF-39A2C1537F1C}" destId="{46C63F52-F12F-4518-AC84-A1ECF62A12ED}" srcOrd="0" destOrd="0" presId="urn:microsoft.com/office/officeart/2005/8/layout/vList2"/>
    <dgm:cxn modelId="{78C83F78-7620-4A9D-87A0-7407ED7E1E8F}" type="presOf" srcId="{CCFD35F1-2499-4978-967F-2C8E6B99FE4D}" destId="{873AEACC-5F49-4B73-AF07-0B5F5F72FC56}" srcOrd="0" destOrd="0" presId="urn:microsoft.com/office/officeart/2005/8/layout/vList2"/>
    <dgm:cxn modelId="{68BDD082-7254-4C39-95FA-948B713CB8A5}" srcId="{A87EABC1-6FF6-4229-9560-453B571B7E03}" destId="{D4DBB95B-F54B-44F4-BAF8-DB6E1257A4EB}" srcOrd="5" destOrd="0" parTransId="{84CB603A-1B07-4F17-9291-EE625CC59558}" sibTransId="{5F44C6EF-63ED-4CF3-B5DB-710547BCBC70}"/>
    <dgm:cxn modelId="{5D0FDB82-86EA-44BC-94E5-A8ADDAD53675}" type="presOf" srcId="{8F04836A-672C-4B5E-881C-4EFEC01367EB}" destId="{A2927685-46E7-4CAF-A1ED-C55ECE8D618A}" srcOrd="0" destOrd="0" presId="urn:microsoft.com/office/officeart/2005/8/layout/vList2"/>
    <dgm:cxn modelId="{A068D58D-48B6-4ED0-9780-46B039A23C2D}" srcId="{A87EABC1-6FF6-4229-9560-453B571B7E03}" destId="{8F04836A-672C-4B5E-881C-4EFEC01367EB}" srcOrd="7" destOrd="0" parTransId="{807D5242-E8EA-44F9-85C2-F9490D49F476}" sibTransId="{D7B58764-DA95-4895-807A-093759343D77}"/>
    <dgm:cxn modelId="{19A84190-48C7-4386-BEA4-2EB33EA2E34E}" srcId="{A87EABC1-6FF6-4229-9560-453B571B7E03}" destId="{CCFD35F1-2499-4978-967F-2C8E6B99FE4D}" srcOrd="8" destOrd="0" parTransId="{C4E6BA94-3EE5-4DD3-8F76-4A5DC787D510}" sibTransId="{55AC718B-609E-40D2-93BB-0FF9DEA51F43}"/>
    <dgm:cxn modelId="{AB416794-6FAE-4C89-A512-31A65E34698C}" srcId="{A87EABC1-6FF6-4229-9560-453B571B7E03}" destId="{E818C929-F9E7-469A-B951-1DF01B027868}" srcOrd="1" destOrd="0" parTransId="{CD61EC5B-168A-4162-AA6E-4FA8E6750F78}" sibTransId="{26B19DDA-F42A-4FBD-8D18-A400FB6FE946}"/>
    <dgm:cxn modelId="{A17450A8-3F0A-45E7-AB26-29F9A3B78513}" type="presOf" srcId="{EABE861A-1B7A-49DC-AF45-3A74D3C3371D}" destId="{A48755F4-46F9-489A-9C7E-CA2680231DA2}" srcOrd="0" destOrd="0" presId="urn:microsoft.com/office/officeart/2005/8/layout/vList2"/>
    <dgm:cxn modelId="{907478B8-93F2-4AA5-B72A-8D421FBCF57A}" type="presOf" srcId="{D4DBB95B-F54B-44F4-BAF8-DB6E1257A4EB}" destId="{74EB32E6-53A3-4DBE-9CC9-C067DFD8512C}" srcOrd="0" destOrd="0" presId="urn:microsoft.com/office/officeart/2005/8/layout/vList2"/>
    <dgm:cxn modelId="{B9F5AAC3-9A06-4131-B15E-01C08F73685D}" srcId="{A87EABC1-6FF6-4229-9560-453B571B7E03}" destId="{500259F4-C3D4-40AD-B9FD-E017B4B645B8}" srcOrd="2" destOrd="0" parTransId="{B219B3B0-DC88-479C-949B-096D8C252FB1}" sibTransId="{935B53F3-6A75-4144-BCFD-D8100214F263}"/>
    <dgm:cxn modelId="{E01321E6-0C31-44E1-A1D8-D499EA73DB37}" type="presOf" srcId="{FB66AC5B-83C9-47A7-B8DF-21B53EBB7577}" destId="{05ADC2C0-3228-4F26-97A0-A142C698E3C0}" srcOrd="0" destOrd="0" presId="urn:microsoft.com/office/officeart/2005/8/layout/vList2"/>
    <dgm:cxn modelId="{C015AA9C-FDA4-4300-B8FE-DB511B67209A}" type="presParOf" srcId="{6E84EDFC-517D-40FD-BB13-484B6901BA40}" destId="{9E5EA626-8ECB-42EB-B10F-56D980AAA5AA}" srcOrd="0" destOrd="0" presId="urn:microsoft.com/office/officeart/2005/8/layout/vList2"/>
    <dgm:cxn modelId="{E6DC58BD-F3D9-40D7-9179-61B8E9A9645A}" type="presParOf" srcId="{6E84EDFC-517D-40FD-BB13-484B6901BA40}" destId="{6D5C4E87-EFE1-4D15-B76F-6BE08E2E5DE2}" srcOrd="1" destOrd="0" presId="urn:microsoft.com/office/officeart/2005/8/layout/vList2"/>
    <dgm:cxn modelId="{8A648B22-CDB3-4EF8-88D8-DDC5B1CB05D9}" type="presParOf" srcId="{6E84EDFC-517D-40FD-BB13-484B6901BA40}" destId="{CCA15033-5780-4867-B76B-0D9C1A6DB6AA}" srcOrd="2" destOrd="0" presId="urn:microsoft.com/office/officeart/2005/8/layout/vList2"/>
    <dgm:cxn modelId="{84700216-F883-4DB4-ABEF-9EA6F7CB2CE1}" type="presParOf" srcId="{6E84EDFC-517D-40FD-BB13-484B6901BA40}" destId="{20FC730C-8493-4A5C-AEA9-A444442FC308}" srcOrd="3" destOrd="0" presId="urn:microsoft.com/office/officeart/2005/8/layout/vList2"/>
    <dgm:cxn modelId="{D05A526C-0CA8-4003-A436-7535C968CB05}" type="presParOf" srcId="{6E84EDFC-517D-40FD-BB13-484B6901BA40}" destId="{1054FD7C-12BF-495E-87E2-CC6E9B55E8B2}" srcOrd="4" destOrd="0" presId="urn:microsoft.com/office/officeart/2005/8/layout/vList2"/>
    <dgm:cxn modelId="{E37F1681-CB26-47E1-94AC-40FE53632713}" type="presParOf" srcId="{6E84EDFC-517D-40FD-BB13-484B6901BA40}" destId="{9BEC7AD2-5223-44CB-B8BC-7C4A6274D26B}" srcOrd="5" destOrd="0" presId="urn:microsoft.com/office/officeart/2005/8/layout/vList2"/>
    <dgm:cxn modelId="{8F5F7A36-4A91-49E3-BA8E-FD8C5F33C112}" type="presParOf" srcId="{6E84EDFC-517D-40FD-BB13-484B6901BA40}" destId="{46C63F52-F12F-4518-AC84-A1ECF62A12ED}" srcOrd="6" destOrd="0" presId="urn:microsoft.com/office/officeart/2005/8/layout/vList2"/>
    <dgm:cxn modelId="{4ED63832-3B5A-4F66-A95A-C1728BE0AC4A}" type="presParOf" srcId="{6E84EDFC-517D-40FD-BB13-484B6901BA40}" destId="{5FA855BC-7D6B-4BFD-8B66-7814D8260C34}" srcOrd="7" destOrd="0" presId="urn:microsoft.com/office/officeart/2005/8/layout/vList2"/>
    <dgm:cxn modelId="{D54664CB-6090-4889-86ED-669D33689DDD}" type="presParOf" srcId="{6E84EDFC-517D-40FD-BB13-484B6901BA40}" destId="{A48755F4-46F9-489A-9C7E-CA2680231DA2}" srcOrd="8" destOrd="0" presId="urn:microsoft.com/office/officeart/2005/8/layout/vList2"/>
    <dgm:cxn modelId="{37793634-DF13-4B87-9789-50131FC8A933}" type="presParOf" srcId="{6E84EDFC-517D-40FD-BB13-484B6901BA40}" destId="{4D4B1468-113D-4077-80F7-110F9D2E1058}" srcOrd="9" destOrd="0" presId="urn:microsoft.com/office/officeart/2005/8/layout/vList2"/>
    <dgm:cxn modelId="{B77A8365-D4AE-4D55-AF30-08B4F637AEBD}" type="presParOf" srcId="{6E84EDFC-517D-40FD-BB13-484B6901BA40}" destId="{74EB32E6-53A3-4DBE-9CC9-C067DFD8512C}" srcOrd="10" destOrd="0" presId="urn:microsoft.com/office/officeart/2005/8/layout/vList2"/>
    <dgm:cxn modelId="{BBDEBEEA-2EDE-4A99-B6EC-1511F4796394}" type="presParOf" srcId="{6E84EDFC-517D-40FD-BB13-484B6901BA40}" destId="{FC6040F6-1C86-49C5-BDF2-17B041E218B6}" srcOrd="11" destOrd="0" presId="urn:microsoft.com/office/officeart/2005/8/layout/vList2"/>
    <dgm:cxn modelId="{835D5CDF-9CA2-40FC-9F24-4DE314AF8553}" type="presParOf" srcId="{6E84EDFC-517D-40FD-BB13-484B6901BA40}" destId="{05ADC2C0-3228-4F26-97A0-A142C698E3C0}" srcOrd="12" destOrd="0" presId="urn:microsoft.com/office/officeart/2005/8/layout/vList2"/>
    <dgm:cxn modelId="{C844428F-95AE-4DF4-A1F7-CC44DD1455B6}" type="presParOf" srcId="{6E84EDFC-517D-40FD-BB13-484B6901BA40}" destId="{3708CCE5-570B-40D3-995C-3065B044DBB5}" srcOrd="13" destOrd="0" presId="urn:microsoft.com/office/officeart/2005/8/layout/vList2"/>
    <dgm:cxn modelId="{3FBD41A6-B3F6-49B9-BB00-D3E42010FE37}" type="presParOf" srcId="{6E84EDFC-517D-40FD-BB13-484B6901BA40}" destId="{A2927685-46E7-4CAF-A1ED-C55ECE8D618A}" srcOrd="14" destOrd="0" presId="urn:microsoft.com/office/officeart/2005/8/layout/vList2"/>
    <dgm:cxn modelId="{8942C9DD-EC29-410E-ABE1-E9E6F452F15D}" type="presParOf" srcId="{6E84EDFC-517D-40FD-BB13-484B6901BA40}" destId="{D6A2D590-157D-4EDC-BFD9-6AFBD5EE67AB}" srcOrd="15" destOrd="0" presId="urn:microsoft.com/office/officeart/2005/8/layout/vList2"/>
    <dgm:cxn modelId="{EE1D6407-2A26-496E-97C1-AA16A82BCE2E}" type="presParOf" srcId="{6E84EDFC-517D-40FD-BB13-484B6901BA40}" destId="{873AEACC-5F49-4B73-AF07-0B5F5F72FC56}" srcOrd="16" destOrd="0" presId="urn:microsoft.com/office/officeart/2005/8/layout/vList2"/>
    <dgm:cxn modelId="{69BE6D01-117E-4681-A013-6F9020DB333B}" type="presParOf" srcId="{6E84EDFC-517D-40FD-BB13-484B6901BA40}" destId="{D1555C96-A094-4FDE-8BE5-765DD4F80215}" srcOrd="17" destOrd="0" presId="urn:microsoft.com/office/officeart/2005/8/layout/vList2"/>
    <dgm:cxn modelId="{4B902312-3792-4CD6-ADA2-5CDEF90D84C9}" type="presParOf" srcId="{6E84EDFC-517D-40FD-BB13-484B6901BA40}" destId="{41BD0F09-E2AD-4E17-8045-0592042C5E7E}"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C530B82-6A5C-4ABD-B2AC-183A21A568CA}" type="doc">
      <dgm:prSet loTypeId="urn:microsoft.com/office/officeart/2005/8/layout/default" loCatId="list" qsTypeId="urn:microsoft.com/office/officeart/2005/8/quickstyle/simple1" qsCatId="simple" csTypeId="urn:microsoft.com/office/officeart/2005/8/colors/accent2_1" csCatId="accent2" phldr="1"/>
      <dgm:spPr/>
      <dgm:t>
        <a:bodyPr/>
        <a:lstStyle/>
        <a:p>
          <a:endParaRPr lang="en-IN"/>
        </a:p>
      </dgm:t>
    </dgm:pt>
    <dgm:pt modelId="{59DC4900-2D0B-45CA-9B8E-38674A92F166}">
      <dgm:prSet phldrT="[Text]"/>
      <dgm:spPr/>
      <dgm:t>
        <a:bodyPr/>
        <a:lstStyle/>
        <a:p>
          <a:pPr rtl="0"/>
          <a:r>
            <a:rPr lang="en-US" b="1" i="1" dirty="0"/>
            <a:t>What Has Happened Before”</a:t>
          </a:r>
          <a:endParaRPr lang="en-IN" dirty="0"/>
        </a:p>
      </dgm:t>
    </dgm:pt>
    <dgm:pt modelId="{9B36BF48-780B-4194-8648-F265FA9D13B8}" type="parTrans" cxnId="{F4BD4907-4A29-4B5B-946D-EABAC009C137}">
      <dgm:prSet/>
      <dgm:spPr/>
      <dgm:t>
        <a:bodyPr/>
        <a:lstStyle/>
        <a:p>
          <a:endParaRPr lang="en-IN"/>
        </a:p>
      </dgm:t>
    </dgm:pt>
    <dgm:pt modelId="{7C6D706F-E84E-4D1C-A55A-BEE040ABCC46}" type="sibTrans" cxnId="{F4BD4907-4A29-4B5B-946D-EABAC009C137}">
      <dgm:prSet/>
      <dgm:spPr/>
      <dgm:t>
        <a:bodyPr/>
        <a:lstStyle/>
        <a:p>
          <a:endParaRPr lang="en-IN"/>
        </a:p>
      </dgm:t>
    </dgm:pt>
    <dgm:pt modelId="{37C07144-436B-4A96-8EC8-1BDC5EE3CC32}">
      <dgm:prSet/>
      <dgm:spPr/>
      <dgm:t>
        <a:bodyPr/>
        <a:lstStyle/>
        <a:p>
          <a:pPr rtl="0"/>
          <a:r>
            <a:rPr lang="en-US" b="1" i="1" dirty="0"/>
            <a:t>What I Have Seen Before”</a:t>
          </a:r>
          <a:endParaRPr lang="en-IN" dirty="0"/>
        </a:p>
      </dgm:t>
    </dgm:pt>
    <dgm:pt modelId="{00C41C8F-7112-4FB6-AD27-DBE8B937B8F6}" type="parTrans" cxnId="{411D8B34-8717-4742-B12A-C083ACE7554F}">
      <dgm:prSet/>
      <dgm:spPr/>
      <dgm:t>
        <a:bodyPr/>
        <a:lstStyle/>
        <a:p>
          <a:endParaRPr lang="en-IN"/>
        </a:p>
      </dgm:t>
    </dgm:pt>
    <dgm:pt modelId="{79DE2D5B-79C4-40D0-A728-F61C4A7C739D}" type="sibTrans" cxnId="{411D8B34-8717-4742-B12A-C083ACE7554F}">
      <dgm:prSet/>
      <dgm:spPr/>
      <dgm:t>
        <a:bodyPr/>
        <a:lstStyle/>
        <a:p>
          <a:endParaRPr lang="en-IN"/>
        </a:p>
      </dgm:t>
    </dgm:pt>
    <dgm:pt modelId="{315A889F-9086-452E-AEDF-18E3D88EA674}" type="pres">
      <dgm:prSet presAssocID="{CC530B82-6A5C-4ABD-B2AC-183A21A568CA}" presName="diagram" presStyleCnt="0">
        <dgm:presLayoutVars>
          <dgm:dir/>
          <dgm:resizeHandles val="exact"/>
        </dgm:presLayoutVars>
      </dgm:prSet>
      <dgm:spPr/>
    </dgm:pt>
    <dgm:pt modelId="{DE5179C8-D20E-413A-B40C-BE53240B4ACF}" type="pres">
      <dgm:prSet presAssocID="{59DC4900-2D0B-45CA-9B8E-38674A92F166}" presName="node" presStyleLbl="node1" presStyleIdx="0" presStyleCnt="2" custLinFactNeighborX="-48239" custLinFactNeighborY="-1729">
        <dgm:presLayoutVars>
          <dgm:bulletEnabled val="1"/>
        </dgm:presLayoutVars>
      </dgm:prSet>
      <dgm:spPr/>
    </dgm:pt>
    <dgm:pt modelId="{5372D9C6-9CCC-4FC4-ABA1-D34754089421}" type="pres">
      <dgm:prSet presAssocID="{7C6D706F-E84E-4D1C-A55A-BEE040ABCC46}" presName="sibTrans" presStyleCnt="0"/>
      <dgm:spPr/>
    </dgm:pt>
    <dgm:pt modelId="{EAF0FB07-D868-4C56-94BC-DC0C4DE7D071}" type="pres">
      <dgm:prSet presAssocID="{37C07144-436B-4A96-8EC8-1BDC5EE3CC32}" presName="node" presStyleLbl="node1" presStyleIdx="1" presStyleCnt="2" custLinFactNeighborX="-44933" custLinFactNeighborY="-10468">
        <dgm:presLayoutVars>
          <dgm:bulletEnabled val="1"/>
        </dgm:presLayoutVars>
      </dgm:prSet>
      <dgm:spPr/>
    </dgm:pt>
  </dgm:ptLst>
  <dgm:cxnLst>
    <dgm:cxn modelId="{F4BD4907-4A29-4B5B-946D-EABAC009C137}" srcId="{CC530B82-6A5C-4ABD-B2AC-183A21A568CA}" destId="{59DC4900-2D0B-45CA-9B8E-38674A92F166}" srcOrd="0" destOrd="0" parTransId="{9B36BF48-780B-4194-8648-F265FA9D13B8}" sibTransId="{7C6D706F-E84E-4D1C-A55A-BEE040ABCC46}"/>
    <dgm:cxn modelId="{411D8B34-8717-4742-B12A-C083ACE7554F}" srcId="{CC530B82-6A5C-4ABD-B2AC-183A21A568CA}" destId="{37C07144-436B-4A96-8EC8-1BDC5EE3CC32}" srcOrd="1" destOrd="0" parTransId="{00C41C8F-7112-4FB6-AD27-DBE8B937B8F6}" sibTransId="{79DE2D5B-79C4-40D0-A728-F61C4A7C739D}"/>
    <dgm:cxn modelId="{967CC556-4741-4C09-9BC7-0F7B46D919CE}" type="presOf" srcId="{CC530B82-6A5C-4ABD-B2AC-183A21A568CA}" destId="{315A889F-9086-452E-AEDF-18E3D88EA674}" srcOrd="0" destOrd="0" presId="urn:microsoft.com/office/officeart/2005/8/layout/default"/>
    <dgm:cxn modelId="{5EE559B2-5B5D-4C4A-981D-E37F4ECE64B9}" type="presOf" srcId="{37C07144-436B-4A96-8EC8-1BDC5EE3CC32}" destId="{EAF0FB07-D868-4C56-94BC-DC0C4DE7D071}" srcOrd="0" destOrd="0" presId="urn:microsoft.com/office/officeart/2005/8/layout/default"/>
    <dgm:cxn modelId="{3923FBD4-1D83-4D86-A15D-2896C30F4A3B}" type="presOf" srcId="{59DC4900-2D0B-45CA-9B8E-38674A92F166}" destId="{DE5179C8-D20E-413A-B40C-BE53240B4ACF}" srcOrd="0" destOrd="0" presId="urn:microsoft.com/office/officeart/2005/8/layout/default"/>
    <dgm:cxn modelId="{AC938004-57FE-4173-A191-30C88BC63807}" type="presParOf" srcId="{315A889F-9086-452E-AEDF-18E3D88EA674}" destId="{DE5179C8-D20E-413A-B40C-BE53240B4ACF}" srcOrd="0" destOrd="0" presId="urn:microsoft.com/office/officeart/2005/8/layout/default"/>
    <dgm:cxn modelId="{4A2CBC14-F4E3-48E3-9B1F-706DFFE08DF1}" type="presParOf" srcId="{315A889F-9086-452E-AEDF-18E3D88EA674}" destId="{5372D9C6-9CCC-4FC4-ABA1-D34754089421}" srcOrd="1" destOrd="0" presId="urn:microsoft.com/office/officeart/2005/8/layout/default"/>
    <dgm:cxn modelId="{DDE60BAF-3220-4C40-BCAC-40E063801F5B}" type="presParOf" srcId="{315A889F-9086-452E-AEDF-18E3D88EA674}" destId="{EAF0FB07-D868-4C56-94BC-DC0C4DE7D071}" srcOrd="2" destOrd="0" presId="urn:microsoft.com/office/officeart/2005/8/layout/defaul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AEE6065-64F2-435F-A45B-53372ACEFF2B}" type="doc">
      <dgm:prSet loTypeId="urn:microsoft.com/office/officeart/2005/8/layout/default" loCatId="list" qsTypeId="urn:microsoft.com/office/officeart/2005/8/quickstyle/simple1" qsCatId="simple" csTypeId="urn:microsoft.com/office/officeart/2005/8/colors/colorful3" csCatId="colorful"/>
      <dgm:spPr/>
      <dgm:t>
        <a:bodyPr/>
        <a:lstStyle/>
        <a:p>
          <a:endParaRPr lang="en-IN"/>
        </a:p>
      </dgm:t>
    </dgm:pt>
    <dgm:pt modelId="{C5E96DD4-2CD9-4504-820C-15ED74405C0D}">
      <dgm:prSet/>
      <dgm:spPr/>
      <dgm:t>
        <a:bodyPr/>
        <a:lstStyle/>
        <a:p>
          <a:r>
            <a:rPr lang="en-US" b="1" i="0" baseline="0">
              <a:solidFill>
                <a:schemeClr val="tx1"/>
              </a:solidFill>
            </a:rPr>
            <a:t>Taking clinical notes</a:t>
          </a:r>
          <a:endParaRPr lang="en-IN" b="1">
            <a:solidFill>
              <a:schemeClr val="tx1"/>
            </a:solidFill>
          </a:endParaRPr>
        </a:p>
      </dgm:t>
    </dgm:pt>
    <dgm:pt modelId="{2EDD621F-A387-4D83-8A4D-9C077E67DCDE}" type="parTrans" cxnId="{665ADFE3-8D4D-4A4E-8C24-7B7252021120}">
      <dgm:prSet/>
      <dgm:spPr/>
      <dgm:t>
        <a:bodyPr/>
        <a:lstStyle/>
        <a:p>
          <a:endParaRPr lang="en-IN"/>
        </a:p>
      </dgm:t>
    </dgm:pt>
    <dgm:pt modelId="{73DFC5C5-4B9B-4779-B4D8-0A0EC17BC4C4}" type="sibTrans" cxnId="{665ADFE3-8D4D-4A4E-8C24-7B7252021120}">
      <dgm:prSet/>
      <dgm:spPr/>
      <dgm:t>
        <a:bodyPr/>
        <a:lstStyle/>
        <a:p>
          <a:endParaRPr lang="en-IN"/>
        </a:p>
      </dgm:t>
    </dgm:pt>
    <dgm:pt modelId="{3331E6E3-4D5C-4224-BFF3-A98A5EC9886B}">
      <dgm:prSet/>
      <dgm:spPr/>
      <dgm:t>
        <a:bodyPr/>
        <a:lstStyle/>
        <a:p>
          <a:r>
            <a:rPr lang="en-US" b="1" i="0" baseline="0">
              <a:solidFill>
                <a:schemeClr val="tx1"/>
              </a:solidFill>
            </a:rPr>
            <a:t>Retrieving cases</a:t>
          </a:r>
          <a:endParaRPr lang="en-IN" b="1">
            <a:solidFill>
              <a:schemeClr val="tx1"/>
            </a:solidFill>
          </a:endParaRPr>
        </a:p>
      </dgm:t>
    </dgm:pt>
    <dgm:pt modelId="{5B70C378-61D0-495E-8C64-F0CE1D3DB0DC}" type="parTrans" cxnId="{9E8BC74F-A5D1-4AA8-B19F-B8F762D53711}">
      <dgm:prSet/>
      <dgm:spPr/>
      <dgm:t>
        <a:bodyPr/>
        <a:lstStyle/>
        <a:p>
          <a:endParaRPr lang="en-IN"/>
        </a:p>
      </dgm:t>
    </dgm:pt>
    <dgm:pt modelId="{0116F574-A39B-4BC5-95DD-9076341AA93F}" type="sibTrans" cxnId="{9E8BC74F-A5D1-4AA8-B19F-B8F762D53711}">
      <dgm:prSet/>
      <dgm:spPr/>
      <dgm:t>
        <a:bodyPr/>
        <a:lstStyle/>
        <a:p>
          <a:endParaRPr lang="en-IN"/>
        </a:p>
      </dgm:t>
    </dgm:pt>
    <dgm:pt modelId="{77D35614-F2B1-4091-A929-A94E6558CCB3}">
      <dgm:prSet/>
      <dgm:spPr/>
      <dgm:t>
        <a:bodyPr/>
        <a:lstStyle/>
        <a:p>
          <a:r>
            <a:rPr lang="en-US" b="1" i="0" baseline="0" dirty="0">
              <a:solidFill>
                <a:schemeClr val="tx1"/>
              </a:solidFill>
            </a:rPr>
            <a:t>Updating Prescriptions</a:t>
          </a:r>
          <a:endParaRPr lang="en-IN" b="1" dirty="0">
            <a:solidFill>
              <a:schemeClr val="tx1"/>
            </a:solidFill>
          </a:endParaRPr>
        </a:p>
      </dgm:t>
    </dgm:pt>
    <dgm:pt modelId="{2302EDB4-80AB-40CC-B956-FE5210951610}" type="parTrans" cxnId="{982D4D39-8D17-4C78-BD77-1A154D3E4AD6}">
      <dgm:prSet/>
      <dgm:spPr/>
      <dgm:t>
        <a:bodyPr/>
        <a:lstStyle/>
        <a:p>
          <a:endParaRPr lang="en-IN"/>
        </a:p>
      </dgm:t>
    </dgm:pt>
    <dgm:pt modelId="{CB08F780-2339-4BB5-A7DB-A8089257FC71}" type="sibTrans" cxnId="{982D4D39-8D17-4C78-BD77-1A154D3E4AD6}">
      <dgm:prSet/>
      <dgm:spPr/>
      <dgm:t>
        <a:bodyPr/>
        <a:lstStyle/>
        <a:p>
          <a:endParaRPr lang="en-IN"/>
        </a:p>
      </dgm:t>
    </dgm:pt>
    <dgm:pt modelId="{9FD0E794-0E5B-4E59-B087-9D173FE47EA9}">
      <dgm:prSet/>
      <dgm:spPr/>
      <dgm:t>
        <a:bodyPr/>
        <a:lstStyle/>
        <a:p>
          <a:r>
            <a:rPr lang="en-US" b="1" i="0" baseline="0" dirty="0">
              <a:solidFill>
                <a:schemeClr val="tx1"/>
              </a:solidFill>
            </a:rPr>
            <a:t>Creating consultation appointments</a:t>
          </a:r>
          <a:endParaRPr lang="en-IN" b="1" dirty="0">
            <a:solidFill>
              <a:schemeClr val="tx1"/>
            </a:solidFill>
          </a:endParaRPr>
        </a:p>
      </dgm:t>
    </dgm:pt>
    <dgm:pt modelId="{4EFB972F-570A-4222-8CD1-5D3B78FC4CAE}" type="parTrans" cxnId="{2D34E466-3689-4FE2-8BB3-7B4C102DDB83}">
      <dgm:prSet/>
      <dgm:spPr/>
      <dgm:t>
        <a:bodyPr/>
        <a:lstStyle/>
        <a:p>
          <a:endParaRPr lang="en-IN"/>
        </a:p>
      </dgm:t>
    </dgm:pt>
    <dgm:pt modelId="{C299F1A3-F4D5-440C-A246-8C48526E5787}" type="sibTrans" cxnId="{2D34E466-3689-4FE2-8BB3-7B4C102DDB83}">
      <dgm:prSet/>
      <dgm:spPr/>
      <dgm:t>
        <a:bodyPr/>
        <a:lstStyle/>
        <a:p>
          <a:endParaRPr lang="en-IN"/>
        </a:p>
      </dgm:t>
    </dgm:pt>
    <dgm:pt modelId="{4C9E73FF-4351-44DB-AE69-4A0BF0775559}" type="pres">
      <dgm:prSet presAssocID="{FAEE6065-64F2-435F-A45B-53372ACEFF2B}" presName="diagram" presStyleCnt="0">
        <dgm:presLayoutVars>
          <dgm:dir/>
          <dgm:resizeHandles val="exact"/>
        </dgm:presLayoutVars>
      </dgm:prSet>
      <dgm:spPr/>
    </dgm:pt>
    <dgm:pt modelId="{F53E73C9-9725-4B2A-A75F-4F9730AEE82D}" type="pres">
      <dgm:prSet presAssocID="{C5E96DD4-2CD9-4504-820C-15ED74405C0D}" presName="node" presStyleLbl="node1" presStyleIdx="0" presStyleCnt="4">
        <dgm:presLayoutVars>
          <dgm:bulletEnabled val="1"/>
        </dgm:presLayoutVars>
      </dgm:prSet>
      <dgm:spPr/>
    </dgm:pt>
    <dgm:pt modelId="{FA0225A9-E4AE-43BB-BBAF-96F5FE574450}" type="pres">
      <dgm:prSet presAssocID="{73DFC5C5-4B9B-4779-B4D8-0A0EC17BC4C4}" presName="sibTrans" presStyleCnt="0"/>
      <dgm:spPr/>
    </dgm:pt>
    <dgm:pt modelId="{6088CE89-296F-4877-B0A9-C045E310C7ED}" type="pres">
      <dgm:prSet presAssocID="{3331E6E3-4D5C-4224-BFF3-A98A5EC9886B}" presName="node" presStyleLbl="node1" presStyleIdx="1" presStyleCnt="4">
        <dgm:presLayoutVars>
          <dgm:bulletEnabled val="1"/>
        </dgm:presLayoutVars>
      </dgm:prSet>
      <dgm:spPr/>
    </dgm:pt>
    <dgm:pt modelId="{0EEBD516-9E00-4C67-B147-1B78E7F12EE2}" type="pres">
      <dgm:prSet presAssocID="{0116F574-A39B-4BC5-95DD-9076341AA93F}" presName="sibTrans" presStyleCnt="0"/>
      <dgm:spPr/>
    </dgm:pt>
    <dgm:pt modelId="{B1F7345A-69FE-4279-B57E-C9F4904D42E1}" type="pres">
      <dgm:prSet presAssocID="{77D35614-F2B1-4091-A929-A94E6558CCB3}" presName="node" presStyleLbl="node1" presStyleIdx="2" presStyleCnt="4">
        <dgm:presLayoutVars>
          <dgm:bulletEnabled val="1"/>
        </dgm:presLayoutVars>
      </dgm:prSet>
      <dgm:spPr/>
    </dgm:pt>
    <dgm:pt modelId="{192743AA-55B9-4A10-B92C-E65D2B0BF7AF}" type="pres">
      <dgm:prSet presAssocID="{CB08F780-2339-4BB5-A7DB-A8089257FC71}" presName="sibTrans" presStyleCnt="0"/>
      <dgm:spPr/>
    </dgm:pt>
    <dgm:pt modelId="{D40CEDC9-85B5-4544-A2AC-EF8F4F79F9AC}" type="pres">
      <dgm:prSet presAssocID="{9FD0E794-0E5B-4E59-B087-9D173FE47EA9}" presName="node" presStyleLbl="node1" presStyleIdx="3" presStyleCnt="4">
        <dgm:presLayoutVars>
          <dgm:bulletEnabled val="1"/>
        </dgm:presLayoutVars>
      </dgm:prSet>
      <dgm:spPr/>
    </dgm:pt>
  </dgm:ptLst>
  <dgm:cxnLst>
    <dgm:cxn modelId="{1719BC15-4CA3-44D5-9850-5AE976684960}" type="presOf" srcId="{3331E6E3-4D5C-4224-BFF3-A98A5EC9886B}" destId="{6088CE89-296F-4877-B0A9-C045E310C7ED}" srcOrd="0" destOrd="0" presId="urn:microsoft.com/office/officeart/2005/8/layout/default"/>
    <dgm:cxn modelId="{3D6C3C28-AA83-4353-8949-135E8741E648}" type="presOf" srcId="{C5E96DD4-2CD9-4504-820C-15ED74405C0D}" destId="{F53E73C9-9725-4B2A-A75F-4F9730AEE82D}" srcOrd="0" destOrd="0" presId="urn:microsoft.com/office/officeart/2005/8/layout/default"/>
    <dgm:cxn modelId="{982D4D39-8D17-4C78-BD77-1A154D3E4AD6}" srcId="{FAEE6065-64F2-435F-A45B-53372ACEFF2B}" destId="{77D35614-F2B1-4091-A929-A94E6558CCB3}" srcOrd="2" destOrd="0" parTransId="{2302EDB4-80AB-40CC-B956-FE5210951610}" sibTransId="{CB08F780-2339-4BB5-A7DB-A8089257FC71}"/>
    <dgm:cxn modelId="{2D34E466-3689-4FE2-8BB3-7B4C102DDB83}" srcId="{FAEE6065-64F2-435F-A45B-53372ACEFF2B}" destId="{9FD0E794-0E5B-4E59-B087-9D173FE47EA9}" srcOrd="3" destOrd="0" parTransId="{4EFB972F-570A-4222-8CD1-5D3B78FC4CAE}" sibTransId="{C299F1A3-F4D5-440C-A246-8C48526E5787}"/>
    <dgm:cxn modelId="{9E8BC74F-A5D1-4AA8-B19F-B8F762D53711}" srcId="{FAEE6065-64F2-435F-A45B-53372ACEFF2B}" destId="{3331E6E3-4D5C-4224-BFF3-A98A5EC9886B}" srcOrd="1" destOrd="0" parTransId="{5B70C378-61D0-495E-8C64-F0CE1D3DB0DC}" sibTransId="{0116F574-A39B-4BC5-95DD-9076341AA93F}"/>
    <dgm:cxn modelId="{2FCC8CD9-CA7A-4925-ADD4-184FF5CCA010}" type="presOf" srcId="{77D35614-F2B1-4091-A929-A94E6558CCB3}" destId="{B1F7345A-69FE-4279-B57E-C9F4904D42E1}" srcOrd="0" destOrd="0" presId="urn:microsoft.com/office/officeart/2005/8/layout/default"/>
    <dgm:cxn modelId="{665ADFE3-8D4D-4A4E-8C24-7B7252021120}" srcId="{FAEE6065-64F2-435F-A45B-53372ACEFF2B}" destId="{C5E96DD4-2CD9-4504-820C-15ED74405C0D}" srcOrd="0" destOrd="0" parTransId="{2EDD621F-A387-4D83-8A4D-9C077E67DCDE}" sibTransId="{73DFC5C5-4B9B-4779-B4D8-0A0EC17BC4C4}"/>
    <dgm:cxn modelId="{E6C141EE-226B-4279-A0DE-5C12162E2405}" type="presOf" srcId="{FAEE6065-64F2-435F-A45B-53372ACEFF2B}" destId="{4C9E73FF-4351-44DB-AE69-4A0BF0775559}" srcOrd="0" destOrd="0" presId="urn:microsoft.com/office/officeart/2005/8/layout/default"/>
    <dgm:cxn modelId="{DCB05BF0-0795-4E61-A2E6-65DB55FE48B3}" type="presOf" srcId="{9FD0E794-0E5B-4E59-B087-9D173FE47EA9}" destId="{D40CEDC9-85B5-4544-A2AC-EF8F4F79F9AC}" srcOrd="0" destOrd="0" presId="urn:microsoft.com/office/officeart/2005/8/layout/default"/>
    <dgm:cxn modelId="{DEA69590-511E-4CB8-AD0A-428625253206}" type="presParOf" srcId="{4C9E73FF-4351-44DB-AE69-4A0BF0775559}" destId="{F53E73C9-9725-4B2A-A75F-4F9730AEE82D}" srcOrd="0" destOrd="0" presId="urn:microsoft.com/office/officeart/2005/8/layout/default"/>
    <dgm:cxn modelId="{5D06ECF9-D859-41BA-930E-55D20666F13B}" type="presParOf" srcId="{4C9E73FF-4351-44DB-AE69-4A0BF0775559}" destId="{FA0225A9-E4AE-43BB-BBAF-96F5FE574450}" srcOrd="1" destOrd="0" presId="urn:microsoft.com/office/officeart/2005/8/layout/default"/>
    <dgm:cxn modelId="{42AD0039-7675-4838-BB99-55F09C4708BE}" type="presParOf" srcId="{4C9E73FF-4351-44DB-AE69-4A0BF0775559}" destId="{6088CE89-296F-4877-B0A9-C045E310C7ED}" srcOrd="2" destOrd="0" presId="urn:microsoft.com/office/officeart/2005/8/layout/default"/>
    <dgm:cxn modelId="{25AA77B7-2F64-49A6-8B2E-0BC040682884}" type="presParOf" srcId="{4C9E73FF-4351-44DB-AE69-4A0BF0775559}" destId="{0EEBD516-9E00-4C67-B147-1B78E7F12EE2}" srcOrd="3" destOrd="0" presId="urn:microsoft.com/office/officeart/2005/8/layout/default"/>
    <dgm:cxn modelId="{E3FB4E5E-CDAA-44CE-BF49-C63FF4847D8D}" type="presParOf" srcId="{4C9E73FF-4351-44DB-AE69-4A0BF0775559}" destId="{B1F7345A-69FE-4279-B57E-C9F4904D42E1}" srcOrd="4" destOrd="0" presId="urn:microsoft.com/office/officeart/2005/8/layout/default"/>
    <dgm:cxn modelId="{524930D4-8FA1-4D13-BE59-B1BA459A8143}" type="presParOf" srcId="{4C9E73FF-4351-44DB-AE69-4A0BF0775559}" destId="{192743AA-55B9-4A10-B92C-E65D2B0BF7AF}" srcOrd="5" destOrd="0" presId="urn:microsoft.com/office/officeart/2005/8/layout/default"/>
    <dgm:cxn modelId="{E7727E5A-A34D-4F5A-9D19-C91582CAE9C8}" type="presParOf" srcId="{4C9E73FF-4351-44DB-AE69-4A0BF0775559}" destId="{D40CEDC9-85B5-4544-A2AC-EF8F4F79F9AC}"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5273BF-638A-4D19-912C-292DD65AB2FE}">
      <dsp:nvSpPr>
        <dsp:cNvPr id="0" name=""/>
        <dsp:cNvSpPr/>
      </dsp:nvSpPr>
      <dsp:spPr>
        <a:xfrm>
          <a:off x="0" y="251968"/>
          <a:ext cx="4563750" cy="3276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BDD2FA-C318-4900-9B4A-9467C6595CA6}">
      <dsp:nvSpPr>
        <dsp:cNvPr id="0" name=""/>
        <dsp:cNvSpPr/>
      </dsp:nvSpPr>
      <dsp:spPr>
        <a:xfrm>
          <a:off x="228187" y="60088"/>
          <a:ext cx="3194625" cy="38376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749" tIns="0" rIns="120749"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solidFill>
                <a:schemeClr val="bg1"/>
              </a:solidFill>
            </a:rPr>
            <a:t>Patient Journey</a:t>
          </a:r>
          <a:r>
            <a:rPr lang="en-IN" sz="2000" b="1" i="0" kern="1200" baseline="0">
              <a:solidFill>
                <a:schemeClr val="bg1"/>
              </a:solidFill>
            </a:rPr>
            <a:t> </a:t>
          </a:r>
          <a:endParaRPr lang="en-IN" sz="2000" b="1" kern="1200">
            <a:solidFill>
              <a:schemeClr val="bg1"/>
            </a:solidFill>
          </a:endParaRPr>
        </a:p>
      </dsp:txBody>
      <dsp:txXfrm>
        <a:off x="246921" y="78822"/>
        <a:ext cx="3157157" cy="346292"/>
      </dsp:txXfrm>
    </dsp:sp>
    <dsp:sp modelId="{FB13E546-9512-4F78-A43F-F5354310E913}">
      <dsp:nvSpPr>
        <dsp:cNvPr id="0" name=""/>
        <dsp:cNvSpPr/>
      </dsp:nvSpPr>
      <dsp:spPr>
        <a:xfrm>
          <a:off x="0" y="841648"/>
          <a:ext cx="4563750" cy="3276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23B0C6E-EB60-423E-8EE4-B7CE26ED4496}">
      <dsp:nvSpPr>
        <dsp:cNvPr id="0" name=""/>
        <dsp:cNvSpPr/>
      </dsp:nvSpPr>
      <dsp:spPr>
        <a:xfrm>
          <a:off x="228187" y="649768"/>
          <a:ext cx="3194625" cy="38376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749" tIns="0" rIns="120749" bIns="0" numCol="1" spcCol="1270" anchor="ctr" anchorCtr="0">
          <a:noAutofit/>
        </a:bodyPr>
        <a:lstStyle/>
        <a:p>
          <a:pPr marL="0" lvl="0" indent="0" algn="l" defTabSz="889000">
            <a:lnSpc>
              <a:spcPct val="90000"/>
            </a:lnSpc>
            <a:spcBef>
              <a:spcPct val="0"/>
            </a:spcBef>
            <a:spcAft>
              <a:spcPct val="35000"/>
            </a:spcAft>
            <a:buNone/>
          </a:pPr>
          <a:r>
            <a:rPr lang="en-IN" sz="2000" b="1" i="0" kern="1200" baseline="0">
              <a:solidFill>
                <a:schemeClr val="bg1"/>
              </a:solidFill>
            </a:rPr>
            <a:t>What Patients Want</a:t>
          </a:r>
          <a:endParaRPr lang="en-IN" sz="2000" b="1" kern="1200">
            <a:solidFill>
              <a:schemeClr val="bg1"/>
            </a:solidFill>
          </a:endParaRPr>
        </a:p>
      </dsp:txBody>
      <dsp:txXfrm>
        <a:off x="246921" y="668502"/>
        <a:ext cx="3157157" cy="346292"/>
      </dsp:txXfrm>
    </dsp:sp>
    <dsp:sp modelId="{BEDA0168-7C8A-48F9-AE42-F1D1A5EA42DB}">
      <dsp:nvSpPr>
        <dsp:cNvPr id="0" name=""/>
        <dsp:cNvSpPr/>
      </dsp:nvSpPr>
      <dsp:spPr>
        <a:xfrm>
          <a:off x="0" y="1431328"/>
          <a:ext cx="4563750" cy="3276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0DC50B6-93B4-4A18-BF79-031621E3681A}">
      <dsp:nvSpPr>
        <dsp:cNvPr id="0" name=""/>
        <dsp:cNvSpPr/>
      </dsp:nvSpPr>
      <dsp:spPr>
        <a:xfrm>
          <a:off x="228187" y="1239448"/>
          <a:ext cx="3194625" cy="3837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749" tIns="0" rIns="120749" bIns="0" numCol="1" spcCol="1270" anchor="ctr" anchorCtr="0">
          <a:noAutofit/>
        </a:bodyPr>
        <a:lstStyle/>
        <a:p>
          <a:pPr marL="0" lvl="0" indent="0" algn="l" defTabSz="889000">
            <a:lnSpc>
              <a:spcPct val="90000"/>
            </a:lnSpc>
            <a:spcBef>
              <a:spcPct val="0"/>
            </a:spcBef>
            <a:spcAft>
              <a:spcPct val="35000"/>
            </a:spcAft>
            <a:buNone/>
          </a:pPr>
          <a:r>
            <a:rPr lang="en-US" sz="2000" b="1" i="0" kern="1200" baseline="0" dirty="0">
              <a:solidFill>
                <a:schemeClr val="bg1"/>
              </a:solidFill>
            </a:rPr>
            <a:t>Telehealth Solution</a:t>
          </a:r>
          <a:endParaRPr lang="en-IN" sz="2000" b="1" kern="1200" dirty="0">
            <a:solidFill>
              <a:schemeClr val="bg1"/>
            </a:solidFill>
          </a:endParaRPr>
        </a:p>
      </dsp:txBody>
      <dsp:txXfrm>
        <a:off x="246921" y="1258182"/>
        <a:ext cx="3157157" cy="346292"/>
      </dsp:txXfrm>
    </dsp:sp>
    <dsp:sp modelId="{FC63828C-6A34-4E15-9582-5E732A160AAF}">
      <dsp:nvSpPr>
        <dsp:cNvPr id="0" name=""/>
        <dsp:cNvSpPr/>
      </dsp:nvSpPr>
      <dsp:spPr>
        <a:xfrm>
          <a:off x="0" y="2021008"/>
          <a:ext cx="4563750" cy="3276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2529ECC-1EDA-4392-8343-05B4498DBB80}">
      <dsp:nvSpPr>
        <dsp:cNvPr id="0" name=""/>
        <dsp:cNvSpPr/>
      </dsp:nvSpPr>
      <dsp:spPr>
        <a:xfrm>
          <a:off x="228187" y="1829128"/>
          <a:ext cx="3194625" cy="38376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749" tIns="0" rIns="120749"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solidFill>
                <a:schemeClr val="bg1"/>
              </a:solidFill>
            </a:rPr>
            <a:t>Telehealth Platform</a:t>
          </a:r>
          <a:endParaRPr lang="en-IN" sz="2000" b="1" kern="1200">
            <a:solidFill>
              <a:schemeClr val="bg1"/>
            </a:solidFill>
          </a:endParaRPr>
        </a:p>
      </dsp:txBody>
      <dsp:txXfrm>
        <a:off x="246921" y="1847862"/>
        <a:ext cx="3157157" cy="346292"/>
      </dsp:txXfrm>
    </dsp:sp>
    <dsp:sp modelId="{35D784C2-2A0E-4F6D-A3EC-D851E30B13F6}">
      <dsp:nvSpPr>
        <dsp:cNvPr id="0" name=""/>
        <dsp:cNvSpPr/>
      </dsp:nvSpPr>
      <dsp:spPr>
        <a:xfrm>
          <a:off x="0" y="2610688"/>
          <a:ext cx="4563750" cy="327600"/>
        </a:xfrm>
        <a:prstGeom prst="rect">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AAA841B-0274-4D21-810B-C3FDD703C209}">
      <dsp:nvSpPr>
        <dsp:cNvPr id="0" name=""/>
        <dsp:cNvSpPr/>
      </dsp:nvSpPr>
      <dsp:spPr>
        <a:xfrm>
          <a:off x="228187" y="2418808"/>
          <a:ext cx="3194625" cy="383760"/>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749" tIns="0" rIns="120749"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solidFill>
                <a:schemeClr val="bg1"/>
              </a:solidFill>
            </a:rPr>
            <a:t>Semantic Analysis</a:t>
          </a:r>
          <a:endParaRPr lang="en-IN" sz="2000" b="1" kern="1200">
            <a:solidFill>
              <a:schemeClr val="bg1"/>
            </a:solidFill>
          </a:endParaRPr>
        </a:p>
      </dsp:txBody>
      <dsp:txXfrm>
        <a:off x="246921" y="2437542"/>
        <a:ext cx="3157157" cy="346292"/>
      </dsp:txXfrm>
    </dsp:sp>
    <dsp:sp modelId="{7CAAEC0E-6FD1-4136-B097-F41EC530F82A}">
      <dsp:nvSpPr>
        <dsp:cNvPr id="0" name=""/>
        <dsp:cNvSpPr/>
      </dsp:nvSpPr>
      <dsp:spPr>
        <a:xfrm>
          <a:off x="0" y="3200368"/>
          <a:ext cx="4563750" cy="3276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B9D070-737F-488B-B11B-81050D68CC48}">
      <dsp:nvSpPr>
        <dsp:cNvPr id="0" name=""/>
        <dsp:cNvSpPr/>
      </dsp:nvSpPr>
      <dsp:spPr>
        <a:xfrm>
          <a:off x="228187" y="3008488"/>
          <a:ext cx="3194625" cy="38376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749" tIns="0" rIns="120749"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solidFill>
                <a:schemeClr val="bg1"/>
              </a:solidFill>
            </a:rPr>
            <a:t>Patterns</a:t>
          </a:r>
          <a:endParaRPr lang="en-IN" sz="2000" b="1" kern="1200">
            <a:solidFill>
              <a:schemeClr val="bg1"/>
            </a:solidFill>
          </a:endParaRPr>
        </a:p>
      </dsp:txBody>
      <dsp:txXfrm>
        <a:off x="246921" y="3027222"/>
        <a:ext cx="3157157" cy="346292"/>
      </dsp:txXfrm>
    </dsp:sp>
    <dsp:sp modelId="{32406850-AE51-4B9D-98D8-46E9EB37C75C}">
      <dsp:nvSpPr>
        <dsp:cNvPr id="0" name=""/>
        <dsp:cNvSpPr/>
      </dsp:nvSpPr>
      <dsp:spPr>
        <a:xfrm>
          <a:off x="0" y="3790048"/>
          <a:ext cx="4563750" cy="3276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D14EBA4-F96C-4986-8A09-8BC4DF271A0D}">
      <dsp:nvSpPr>
        <dsp:cNvPr id="0" name=""/>
        <dsp:cNvSpPr/>
      </dsp:nvSpPr>
      <dsp:spPr>
        <a:xfrm>
          <a:off x="228187" y="3598168"/>
          <a:ext cx="3194625" cy="38376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749" tIns="0" rIns="120749"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solidFill>
                <a:schemeClr val="bg1"/>
              </a:solidFill>
            </a:rPr>
            <a:t>Voice Assistants</a:t>
          </a:r>
          <a:endParaRPr lang="en-IN" sz="2000" b="1" kern="1200">
            <a:solidFill>
              <a:schemeClr val="bg1"/>
            </a:solidFill>
          </a:endParaRPr>
        </a:p>
      </dsp:txBody>
      <dsp:txXfrm>
        <a:off x="246921" y="3616902"/>
        <a:ext cx="3157157" cy="346292"/>
      </dsp:txXfrm>
    </dsp:sp>
    <dsp:sp modelId="{536D0329-1B9A-4FCB-B57F-289A9BC5F380}">
      <dsp:nvSpPr>
        <dsp:cNvPr id="0" name=""/>
        <dsp:cNvSpPr/>
      </dsp:nvSpPr>
      <dsp:spPr>
        <a:xfrm>
          <a:off x="0" y="4379728"/>
          <a:ext cx="4563750" cy="3276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40E7D2-2D99-4E77-90D5-C0F63EC7A2C8}">
      <dsp:nvSpPr>
        <dsp:cNvPr id="0" name=""/>
        <dsp:cNvSpPr/>
      </dsp:nvSpPr>
      <dsp:spPr>
        <a:xfrm>
          <a:off x="228187" y="4187848"/>
          <a:ext cx="3194625" cy="3837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749" tIns="0" rIns="120749"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solidFill>
                <a:schemeClr val="bg1"/>
              </a:solidFill>
            </a:rPr>
            <a:t>Speech Processing</a:t>
          </a:r>
          <a:endParaRPr lang="en-IN" sz="2000" b="1" kern="1200">
            <a:solidFill>
              <a:schemeClr val="bg1"/>
            </a:solidFill>
          </a:endParaRPr>
        </a:p>
      </dsp:txBody>
      <dsp:txXfrm>
        <a:off x="246921" y="4206582"/>
        <a:ext cx="3157157" cy="346292"/>
      </dsp:txXfrm>
    </dsp:sp>
    <dsp:sp modelId="{F2733B5C-501E-4B33-B088-CCF2E7E368A7}">
      <dsp:nvSpPr>
        <dsp:cNvPr id="0" name=""/>
        <dsp:cNvSpPr/>
      </dsp:nvSpPr>
      <dsp:spPr>
        <a:xfrm>
          <a:off x="0" y="4969408"/>
          <a:ext cx="4563750" cy="3276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5527C99-8387-4640-9347-063B4F9DA4DD}">
      <dsp:nvSpPr>
        <dsp:cNvPr id="0" name=""/>
        <dsp:cNvSpPr/>
      </dsp:nvSpPr>
      <dsp:spPr>
        <a:xfrm>
          <a:off x="228187" y="4777528"/>
          <a:ext cx="3194625" cy="38376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749" tIns="0" rIns="120749"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solidFill>
                <a:schemeClr val="bg1"/>
              </a:solidFill>
            </a:rPr>
            <a:t>Speaker Recognition</a:t>
          </a:r>
          <a:endParaRPr lang="en-IN" sz="2000" b="1" kern="1200">
            <a:solidFill>
              <a:schemeClr val="bg1"/>
            </a:solidFill>
          </a:endParaRPr>
        </a:p>
      </dsp:txBody>
      <dsp:txXfrm>
        <a:off x="246921" y="4796262"/>
        <a:ext cx="3157157" cy="346292"/>
      </dsp:txXfrm>
    </dsp:sp>
    <dsp:sp modelId="{3B28D7D9-FABA-423E-9C4E-2E046445C0A8}">
      <dsp:nvSpPr>
        <dsp:cNvPr id="0" name=""/>
        <dsp:cNvSpPr/>
      </dsp:nvSpPr>
      <dsp:spPr>
        <a:xfrm>
          <a:off x="0" y="5559088"/>
          <a:ext cx="4563750" cy="327600"/>
        </a:xfrm>
        <a:prstGeom prst="rect">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E78FE7E-97AE-4E47-90FC-945CBFF043F8}">
      <dsp:nvSpPr>
        <dsp:cNvPr id="0" name=""/>
        <dsp:cNvSpPr/>
      </dsp:nvSpPr>
      <dsp:spPr>
        <a:xfrm>
          <a:off x="228187" y="5367208"/>
          <a:ext cx="3194625" cy="383760"/>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749" tIns="0" rIns="120749" bIns="0" numCol="1" spcCol="1270" anchor="ctr" anchorCtr="0">
          <a:noAutofit/>
        </a:bodyPr>
        <a:lstStyle/>
        <a:p>
          <a:pPr marL="0" lvl="0" indent="0" algn="l" defTabSz="889000">
            <a:lnSpc>
              <a:spcPct val="90000"/>
            </a:lnSpc>
            <a:spcBef>
              <a:spcPct val="0"/>
            </a:spcBef>
            <a:spcAft>
              <a:spcPct val="35000"/>
            </a:spcAft>
            <a:buNone/>
          </a:pPr>
          <a:r>
            <a:rPr lang="en-US" sz="2000" b="1" i="0" kern="1200" baseline="0" dirty="0">
              <a:solidFill>
                <a:schemeClr val="bg1"/>
              </a:solidFill>
            </a:rPr>
            <a:t>Speech Types</a:t>
          </a:r>
          <a:endParaRPr lang="en-IN" sz="2000" b="1" kern="1200" dirty="0">
            <a:solidFill>
              <a:schemeClr val="bg1"/>
            </a:solidFill>
          </a:endParaRPr>
        </a:p>
      </dsp:txBody>
      <dsp:txXfrm>
        <a:off x="246921" y="5385942"/>
        <a:ext cx="3157157" cy="3462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FA7F82-529D-49F0-B3DD-DA149A496806}">
      <dsp:nvSpPr>
        <dsp:cNvPr id="0" name=""/>
        <dsp:cNvSpPr/>
      </dsp:nvSpPr>
      <dsp:spPr>
        <a:xfrm>
          <a:off x="0" y="247436"/>
          <a:ext cx="5166479" cy="3528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A0149FE-3901-4B35-876D-96CF99F287D3}">
      <dsp:nvSpPr>
        <dsp:cNvPr id="0" name=""/>
        <dsp:cNvSpPr/>
      </dsp:nvSpPr>
      <dsp:spPr>
        <a:xfrm>
          <a:off x="258323" y="40796"/>
          <a:ext cx="3616535" cy="4132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696" tIns="0" rIns="136696"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t>Speaker Model</a:t>
          </a:r>
          <a:endParaRPr lang="en-IN" sz="2000" b="1" kern="1200"/>
        </a:p>
      </dsp:txBody>
      <dsp:txXfrm>
        <a:off x="278498" y="60971"/>
        <a:ext cx="3576185" cy="372930"/>
      </dsp:txXfrm>
    </dsp:sp>
    <dsp:sp modelId="{9BE51AB8-6DBC-45FC-8930-3EDCD75F52D6}">
      <dsp:nvSpPr>
        <dsp:cNvPr id="0" name=""/>
        <dsp:cNvSpPr/>
      </dsp:nvSpPr>
      <dsp:spPr>
        <a:xfrm>
          <a:off x="0" y="882476"/>
          <a:ext cx="5166479" cy="3528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A97286B-630A-4C83-9CA7-BDA2759354CC}">
      <dsp:nvSpPr>
        <dsp:cNvPr id="0" name=""/>
        <dsp:cNvSpPr/>
      </dsp:nvSpPr>
      <dsp:spPr>
        <a:xfrm>
          <a:off x="258323" y="675836"/>
          <a:ext cx="3616535" cy="41328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696" tIns="0" rIns="136696"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t>Diarisation</a:t>
          </a:r>
          <a:endParaRPr lang="en-IN" sz="2000" b="1" kern="1200"/>
        </a:p>
      </dsp:txBody>
      <dsp:txXfrm>
        <a:off x="278498" y="696011"/>
        <a:ext cx="3576185" cy="372930"/>
      </dsp:txXfrm>
    </dsp:sp>
    <dsp:sp modelId="{005F1F48-22C6-4FA0-BFD8-47E461FA8953}">
      <dsp:nvSpPr>
        <dsp:cNvPr id="0" name=""/>
        <dsp:cNvSpPr/>
      </dsp:nvSpPr>
      <dsp:spPr>
        <a:xfrm>
          <a:off x="0" y="1517516"/>
          <a:ext cx="5166479" cy="3528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920933A-4908-41CC-B513-2795FD0A881C}">
      <dsp:nvSpPr>
        <dsp:cNvPr id="0" name=""/>
        <dsp:cNvSpPr/>
      </dsp:nvSpPr>
      <dsp:spPr>
        <a:xfrm>
          <a:off x="258323" y="1310876"/>
          <a:ext cx="3616535" cy="41328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696" tIns="0" rIns="136696"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t>Speech Engine</a:t>
          </a:r>
          <a:endParaRPr lang="en-IN" sz="2000" b="1" kern="1200"/>
        </a:p>
      </dsp:txBody>
      <dsp:txXfrm>
        <a:off x="278498" y="1331051"/>
        <a:ext cx="3576185" cy="372930"/>
      </dsp:txXfrm>
    </dsp:sp>
    <dsp:sp modelId="{471ED643-6FE0-4F27-A809-02F37049A61B}">
      <dsp:nvSpPr>
        <dsp:cNvPr id="0" name=""/>
        <dsp:cNvSpPr/>
      </dsp:nvSpPr>
      <dsp:spPr>
        <a:xfrm>
          <a:off x="0" y="2152556"/>
          <a:ext cx="5166479" cy="3528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769EEC6-A5F7-49F2-B768-A32EA5C591B7}">
      <dsp:nvSpPr>
        <dsp:cNvPr id="0" name=""/>
        <dsp:cNvSpPr/>
      </dsp:nvSpPr>
      <dsp:spPr>
        <a:xfrm>
          <a:off x="258323" y="1945916"/>
          <a:ext cx="3616535" cy="41328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696" tIns="0" rIns="136696"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t>Speech Analytics</a:t>
          </a:r>
          <a:endParaRPr lang="en-IN" sz="2000" b="1" kern="1200"/>
        </a:p>
      </dsp:txBody>
      <dsp:txXfrm>
        <a:off x="278498" y="1966091"/>
        <a:ext cx="3576185" cy="372930"/>
      </dsp:txXfrm>
    </dsp:sp>
    <dsp:sp modelId="{60E40D0F-5D53-4FBE-B154-6C4D94C82825}">
      <dsp:nvSpPr>
        <dsp:cNvPr id="0" name=""/>
        <dsp:cNvSpPr/>
      </dsp:nvSpPr>
      <dsp:spPr>
        <a:xfrm>
          <a:off x="0" y="2787596"/>
          <a:ext cx="5166479" cy="352800"/>
        </a:xfrm>
        <a:prstGeom prst="rect">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D56370-E1C3-47D9-BEDF-CFDCB25E6E14}">
      <dsp:nvSpPr>
        <dsp:cNvPr id="0" name=""/>
        <dsp:cNvSpPr/>
      </dsp:nvSpPr>
      <dsp:spPr>
        <a:xfrm>
          <a:off x="258323" y="2580956"/>
          <a:ext cx="3616535" cy="413280"/>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696" tIns="0" rIns="136696"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t>Digital Assistant - Notes</a:t>
          </a:r>
          <a:endParaRPr lang="en-IN" sz="2000" b="1" kern="1200"/>
        </a:p>
      </dsp:txBody>
      <dsp:txXfrm>
        <a:off x="278498" y="2601131"/>
        <a:ext cx="3576185" cy="372930"/>
      </dsp:txXfrm>
    </dsp:sp>
    <dsp:sp modelId="{CBC8709A-EC6A-4A81-A9CC-E2100700F9F7}">
      <dsp:nvSpPr>
        <dsp:cNvPr id="0" name=""/>
        <dsp:cNvSpPr/>
      </dsp:nvSpPr>
      <dsp:spPr>
        <a:xfrm>
          <a:off x="0" y="3422636"/>
          <a:ext cx="5166479" cy="3528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4A6185-D260-4237-85A6-C8140B561182}">
      <dsp:nvSpPr>
        <dsp:cNvPr id="0" name=""/>
        <dsp:cNvSpPr/>
      </dsp:nvSpPr>
      <dsp:spPr>
        <a:xfrm>
          <a:off x="258323" y="3215996"/>
          <a:ext cx="3616535" cy="4132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696" tIns="0" rIns="136696"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t>Technical Architecture</a:t>
          </a:r>
          <a:endParaRPr lang="en-IN" sz="2000" b="1" kern="1200"/>
        </a:p>
      </dsp:txBody>
      <dsp:txXfrm>
        <a:off x="278498" y="3236171"/>
        <a:ext cx="3576185" cy="372930"/>
      </dsp:txXfrm>
    </dsp:sp>
    <dsp:sp modelId="{4E43930A-C7F6-49C3-81B6-79B9DAD14686}">
      <dsp:nvSpPr>
        <dsp:cNvPr id="0" name=""/>
        <dsp:cNvSpPr/>
      </dsp:nvSpPr>
      <dsp:spPr>
        <a:xfrm>
          <a:off x="0" y="4057676"/>
          <a:ext cx="5166479" cy="3528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ADF021C-1DE2-4E59-9A6E-AD8E81F9D58D}">
      <dsp:nvSpPr>
        <dsp:cNvPr id="0" name=""/>
        <dsp:cNvSpPr/>
      </dsp:nvSpPr>
      <dsp:spPr>
        <a:xfrm>
          <a:off x="258323" y="3851036"/>
          <a:ext cx="3616535" cy="41328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696" tIns="0" rIns="136696"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t>Challenges</a:t>
          </a:r>
          <a:endParaRPr lang="en-IN" sz="2000" b="1" kern="1200"/>
        </a:p>
      </dsp:txBody>
      <dsp:txXfrm>
        <a:off x="278498" y="3871211"/>
        <a:ext cx="3576185" cy="372930"/>
      </dsp:txXfrm>
    </dsp:sp>
    <dsp:sp modelId="{971347AC-632B-4143-851C-04F3D068C776}">
      <dsp:nvSpPr>
        <dsp:cNvPr id="0" name=""/>
        <dsp:cNvSpPr/>
      </dsp:nvSpPr>
      <dsp:spPr>
        <a:xfrm>
          <a:off x="0" y="4692716"/>
          <a:ext cx="5166479" cy="3528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B1E9D5-83FD-4977-B4AA-4ECC900EDE66}">
      <dsp:nvSpPr>
        <dsp:cNvPr id="0" name=""/>
        <dsp:cNvSpPr/>
      </dsp:nvSpPr>
      <dsp:spPr>
        <a:xfrm>
          <a:off x="258323" y="4486076"/>
          <a:ext cx="3616535" cy="41328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696" tIns="0" rIns="136696"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t>Demo</a:t>
          </a:r>
          <a:endParaRPr lang="en-IN" sz="2000" b="1" kern="1200"/>
        </a:p>
      </dsp:txBody>
      <dsp:txXfrm>
        <a:off x="278498" y="4506251"/>
        <a:ext cx="3576185" cy="372930"/>
      </dsp:txXfrm>
    </dsp:sp>
    <dsp:sp modelId="{0DF8CB69-E0AB-4EA0-9499-4C970A00A627}">
      <dsp:nvSpPr>
        <dsp:cNvPr id="0" name=""/>
        <dsp:cNvSpPr/>
      </dsp:nvSpPr>
      <dsp:spPr>
        <a:xfrm>
          <a:off x="0" y="5327756"/>
          <a:ext cx="5166479" cy="3528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59F66E-0387-4542-9F80-1F51BC286091}">
      <dsp:nvSpPr>
        <dsp:cNvPr id="0" name=""/>
        <dsp:cNvSpPr/>
      </dsp:nvSpPr>
      <dsp:spPr>
        <a:xfrm>
          <a:off x="258323" y="5121116"/>
          <a:ext cx="3616535" cy="41328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696" tIns="0" rIns="136696" bIns="0" numCol="1" spcCol="1270" anchor="ctr" anchorCtr="0">
          <a:noAutofit/>
        </a:bodyPr>
        <a:lstStyle/>
        <a:p>
          <a:pPr marL="0" lvl="0" indent="0" algn="l" defTabSz="889000">
            <a:lnSpc>
              <a:spcPct val="90000"/>
            </a:lnSpc>
            <a:spcBef>
              <a:spcPct val="0"/>
            </a:spcBef>
            <a:spcAft>
              <a:spcPct val="35000"/>
            </a:spcAft>
            <a:buNone/>
          </a:pPr>
          <a:r>
            <a:rPr lang="en-US" sz="2000" b="1" i="0" kern="1200" baseline="0"/>
            <a:t>What’s Next ?</a:t>
          </a:r>
          <a:endParaRPr lang="en-IN" sz="2000" b="1" kern="1200"/>
        </a:p>
      </dsp:txBody>
      <dsp:txXfrm>
        <a:off x="278498" y="5141291"/>
        <a:ext cx="3576185" cy="3729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96B529-8C26-4598-9BC1-61654437915D}">
      <dsp:nvSpPr>
        <dsp:cNvPr id="0" name=""/>
        <dsp:cNvSpPr/>
      </dsp:nvSpPr>
      <dsp:spPr>
        <a:xfrm>
          <a:off x="7620" y="1067928"/>
          <a:ext cx="2277533" cy="136652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dirty="0">
              <a:solidFill>
                <a:schemeClr val="tx1"/>
              </a:solidFill>
            </a:rPr>
            <a:t>Book an Appointment</a:t>
          </a:r>
          <a:endParaRPr lang="en-IN" sz="2600" b="1" kern="1200" dirty="0">
            <a:solidFill>
              <a:schemeClr val="tx1"/>
            </a:solidFill>
          </a:endParaRPr>
        </a:p>
      </dsp:txBody>
      <dsp:txXfrm>
        <a:off x="47644" y="1107952"/>
        <a:ext cx="2197485" cy="1286472"/>
      </dsp:txXfrm>
    </dsp:sp>
    <dsp:sp modelId="{F1744E3F-50F4-40BF-AE89-DD97A36FC5E8}">
      <dsp:nvSpPr>
        <dsp:cNvPr id="0" name=""/>
        <dsp:cNvSpPr/>
      </dsp:nvSpPr>
      <dsp:spPr>
        <a:xfrm>
          <a:off x="2485576" y="1468774"/>
          <a:ext cx="482837" cy="564828"/>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IN" sz="2100" kern="1200"/>
        </a:p>
      </dsp:txBody>
      <dsp:txXfrm>
        <a:off x="2485576" y="1581740"/>
        <a:ext cx="337986" cy="338896"/>
      </dsp:txXfrm>
    </dsp:sp>
    <dsp:sp modelId="{FBD0DA8B-2EDC-4399-8CDB-A08DB4ACAFED}">
      <dsp:nvSpPr>
        <dsp:cNvPr id="0" name=""/>
        <dsp:cNvSpPr/>
      </dsp:nvSpPr>
      <dsp:spPr>
        <a:xfrm>
          <a:off x="3196166" y="1067928"/>
          <a:ext cx="2277533" cy="1366520"/>
        </a:xfrm>
        <a:prstGeom prst="roundRect">
          <a:avLst>
            <a:gd name="adj" fmla="val 10000"/>
          </a:avLst>
        </a:prstGeom>
        <a:solidFill>
          <a:schemeClr val="accent3">
            <a:hueOff val="-284778"/>
            <a:satOff val="2802"/>
            <a:lumOff val="-66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dirty="0">
              <a:solidFill>
                <a:schemeClr val="tx1"/>
              </a:solidFill>
            </a:rPr>
            <a:t>Appointment Reminder</a:t>
          </a:r>
          <a:endParaRPr lang="en-IN" sz="2600" b="1" kern="1200" dirty="0">
            <a:solidFill>
              <a:schemeClr val="tx1"/>
            </a:solidFill>
          </a:endParaRPr>
        </a:p>
      </dsp:txBody>
      <dsp:txXfrm>
        <a:off x="3236190" y="1107952"/>
        <a:ext cx="2197485" cy="1286472"/>
      </dsp:txXfrm>
    </dsp:sp>
    <dsp:sp modelId="{1E9CABE9-E6C1-4945-B39C-5F549F54BABE}">
      <dsp:nvSpPr>
        <dsp:cNvPr id="0" name=""/>
        <dsp:cNvSpPr/>
      </dsp:nvSpPr>
      <dsp:spPr>
        <a:xfrm>
          <a:off x="5674123" y="1468774"/>
          <a:ext cx="482837" cy="564828"/>
        </a:xfrm>
        <a:prstGeom prst="rightArrow">
          <a:avLst>
            <a:gd name="adj1" fmla="val 60000"/>
            <a:gd name="adj2" fmla="val 50000"/>
          </a:avLst>
        </a:prstGeom>
        <a:solidFill>
          <a:schemeClr val="accent3">
            <a:hueOff val="-355972"/>
            <a:satOff val="3502"/>
            <a:lumOff val="-83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IN" sz="2100" kern="1200"/>
        </a:p>
      </dsp:txBody>
      <dsp:txXfrm>
        <a:off x="5674123" y="1581740"/>
        <a:ext cx="337986" cy="338896"/>
      </dsp:txXfrm>
    </dsp:sp>
    <dsp:sp modelId="{F1857E78-4CDE-40E2-8164-C5EF262988FE}">
      <dsp:nvSpPr>
        <dsp:cNvPr id="0" name=""/>
        <dsp:cNvSpPr/>
      </dsp:nvSpPr>
      <dsp:spPr>
        <a:xfrm>
          <a:off x="6384713" y="1067928"/>
          <a:ext cx="2277533" cy="1366520"/>
        </a:xfrm>
        <a:prstGeom prst="roundRect">
          <a:avLst>
            <a:gd name="adj" fmla="val 10000"/>
          </a:avLst>
        </a:prstGeom>
        <a:solidFill>
          <a:schemeClr val="accent3">
            <a:hueOff val="-569556"/>
            <a:satOff val="5604"/>
            <a:lumOff val="-133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dirty="0">
              <a:solidFill>
                <a:schemeClr val="tx1"/>
              </a:solidFill>
            </a:rPr>
            <a:t>Schedule Tracking</a:t>
          </a:r>
          <a:endParaRPr lang="en-IN" sz="2600" b="1" kern="1200" dirty="0">
            <a:solidFill>
              <a:schemeClr val="tx1"/>
            </a:solidFill>
          </a:endParaRPr>
        </a:p>
      </dsp:txBody>
      <dsp:txXfrm>
        <a:off x="6424737" y="1107952"/>
        <a:ext cx="2197485" cy="1286472"/>
      </dsp:txXfrm>
    </dsp:sp>
    <dsp:sp modelId="{62A45E15-3C3F-4856-965C-8864EC688F15}">
      <dsp:nvSpPr>
        <dsp:cNvPr id="0" name=""/>
        <dsp:cNvSpPr/>
      </dsp:nvSpPr>
      <dsp:spPr>
        <a:xfrm rot="5400000">
          <a:off x="7282061" y="2593876"/>
          <a:ext cx="482837" cy="564828"/>
        </a:xfrm>
        <a:prstGeom prst="rightArrow">
          <a:avLst>
            <a:gd name="adj1" fmla="val 60000"/>
            <a:gd name="adj2" fmla="val 50000"/>
          </a:avLst>
        </a:prstGeom>
        <a:solidFill>
          <a:schemeClr val="accent3">
            <a:hueOff val="-711945"/>
            <a:satOff val="7004"/>
            <a:lumOff val="-166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IN" sz="2100" kern="1200"/>
        </a:p>
      </dsp:txBody>
      <dsp:txXfrm rot="-5400000">
        <a:off x="7354032" y="2634872"/>
        <a:ext cx="338896" cy="337986"/>
      </dsp:txXfrm>
    </dsp:sp>
    <dsp:sp modelId="{658EDFE8-CDE5-46C0-8852-17A9120DF14E}">
      <dsp:nvSpPr>
        <dsp:cNvPr id="0" name=""/>
        <dsp:cNvSpPr/>
      </dsp:nvSpPr>
      <dsp:spPr>
        <a:xfrm>
          <a:off x="6384713" y="3345462"/>
          <a:ext cx="2277533" cy="1366520"/>
        </a:xfrm>
        <a:prstGeom prst="roundRect">
          <a:avLst>
            <a:gd name="adj" fmla="val 10000"/>
          </a:avLst>
        </a:prstGeom>
        <a:solidFill>
          <a:schemeClr val="accent3">
            <a:hueOff val="-854333"/>
            <a:satOff val="8405"/>
            <a:lumOff val="-20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dirty="0">
              <a:solidFill>
                <a:schemeClr val="tx1"/>
              </a:solidFill>
            </a:rPr>
            <a:t>Intimate Delays</a:t>
          </a:r>
          <a:endParaRPr lang="en-IN" sz="2600" b="1" kern="1200" dirty="0">
            <a:solidFill>
              <a:schemeClr val="tx1"/>
            </a:solidFill>
          </a:endParaRPr>
        </a:p>
      </dsp:txBody>
      <dsp:txXfrm>
        <a:off x="6424737" y="3385486"/>
        <a:ext cx="2197485" cy="1286472"/>
      </dsp:txXfrm>
    </dsp:sp>
    <dsp:sp modelId="{214EA098-5902-40AE-AF1C-B77CE7C89CC6}">
      <dsp:nvSpPr>
        <dsp:cNvPr id="0" name=""/>
        <dsp:cNvSpPr/>
      </dsp:nvSpPr>
      <dsp:spPr>
        <a:xfrm rot="10800000">
          <a:off x="5701453" y="3746308"/>
          <a:ext cx="482837" cy="564828"/>
        </a:xfrm>
        <a:prstGeom prst="rightArrow">
          <a:avLst>
            <a:gd name="adj1" fmla="val 60000"/>
            <a:gd name="adj2" fmla="val 50000"/>
          </a:avLst>
        </a:prstGeom>
        <a:solidFill>
          <a:schemeClr val="accent3">
            <a:hueOff val="-1067917"/>
            <a:satOff val="10507"/>
            <a:lumOff val="-250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IN" sz="2100" kern="1200"/>
        </a:p>
      </dsp:txBody>
      <dsp:txXfrm rot="10800000">
        <a:off x="5846304" y="3859274"/>
        <a:ext cx="337986" cy="338896"/>
      </dsp:txXfrm>
    </dsp:sp>
    <dsp:sp modelId="{3601B8A7-67E6-4D67-9D68-A9052C134C8E}">
      <dsp:nvSpPr>
        <dsp:cNvPr id="0" name=""/>
        <dsp:cNvSpPr/>
      </dsp:nvSpPr>
      <dsp:spPr>
        <a:xfrm>
          <a:off x="3196166" y="3345462"/>
          <a:ext cx="2277533" cy="1366520"/>
        </a:xfrm>
        <a:prstGeom prst="roundRect">
          <a:avLst>
            <a:gd name="adj" fmla="val 10000"/>
          </a:avLst>
        </a:prstGeom>
        <a:solidFill>
          <a:schemeClr val="accent3">
            <a:hueOff val="-1139111"/>
            <a:satOff val="11207"/>
            <a:lumOff val="-266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dirty="0">
              <a:solidFill>
                <a:schemeClr val="tx1"/>
              </a:solidFill>
            </a:rPr>
            <a:t>Manage Appointments</a:t>
          </a:r>
          <a:endParaRPr lang="en-IN" sz="2600" b="1" kern="1200" dirty="0">
            <a:solidFill>
              <a:schemeClr val="tx1"/>
            </a:solidFill>
          </a:endParaRPr>
        </a:p>
      </dsp:txBody>
      <dsp:txXfrm>
        <a:off x="3236190" y="3385486"/>
        <a:ext cx="2197485" cy="1286472"/>
      </dsp:txXfrm>
    </dsp:sp>
    <dsp:sp modelId="{6E89B3E5-43DF-4D96-81F6-C0EFA8871750}">
      <dsp:nvSpPr>
        <dsp:cNvPr id="0" name=""/>
        <dsp:cNvSpPr/>
      </dsp:nvSpPr>
      <dsp:spPr>
        <a:xfrm rot="10800000">
          <a:off x="2512906" y="3746308"/>
          <a:ext cx="482837" cy="564828"/>
        </a:xfrm>
        <a:prstGeom prst="rightArrow">
          <a:avLst>
            <a:gd name="adj1" fmla="val 60000"/>
            <a:gd name="adj2" fmla="val 50000"/>
          </a:avLst>
        </a:prstGeom>
        <a:solidFill>
          <a:schemeClr val="accent3">
            <a:hueOff val="-1423889"/>
            <a:satOff val="14009"/>
            <a:lumOff val="-333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IN" sz="2100" kern="1200"/>
        </a:p>
      </dsp:txBody>
      <dsp:txXfrm rot="10800000">
        <a:off x="2657757" y="3859274"/>
        <a:ext cx="337986" cy="338896"/>
      </dsp:txXfrm>
    </dsp:sp>
    <dsp:sp modelId="{2AABC6C5-EAB6-40EB-BCB8-BBC90E8587B7}">
      <dsp:nvSpPr>
        <dsp:cNvPr id="0" name=""/>
        <dsp:cNvSpPr/>
      </dsp:nvSpPr>
      <dsp:spPr>
        <a:xfrm>
          <a:off x="7620" y="3345462"/>
          <a:ext cx="2277533" cy="1366520"/>
        </a:xfrm>
        <a:prstGeom prst="roundRect">
          <a:avLst>
            <a:gd name="adj" fmla="val 10000"/>
          </a:avLst>
        </a:prstGeom>
        <a:solidFill>
          <a:schemeClr val="accent3">
            <a:hueOff val="-1423889"/>
            <a:satOff val="14009"/>
            <a:lumOff val="-333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dirty="0">
              <a:solidFill>
                <a:schemeClr val="tx1"/>
              </a:solidFill>
            </a:rPr>
            <a:t>Post Appointment Engagement</a:t>
          </a:r>
          <a:endParaRPr lang="en-IN" sz="2600" b="1" kern="1200" dirty="0">
            <a:solidFill>
              <a:schemeClr val="tx1"/>
            </a:solidFill>
          </a:endParaRPr>
        </a:p>
      </dsp:txBody>
      <dsp:txXfrm>
        <a:off x="47644" y="3385486"/>
        <a:ext cx="2197485" cy="12864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ED72E7-35F5-4267-81A9-6A378F25A1D8}">
      <dsp:nvSpPr>
        <dsp:cNvPr id="0" name=""/>
        <dsp:cNvSpPr/>
      </dsp:nvSpPr>
      <dsp:spPr>
        <a:xfrm>
          <a:off x="0" y="80427"/>
          <a:ext cx="3332796" cy="1258042"/>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i="0" kern="1200" baseline="0"/>
            <a:t>Web RTC based  solution</a:t>
          </a:r>
          <a:endParaRPr lang="en-IN" sz="2300" kern="1200"/>
        </a:p>
      </dsp:txBody>
      <dsp:txXfrm>
        <a:off x="61413" y="141840"/>
        <a:ext cx="3209970" cy="1135216"/>
      </dsp:txXfrm>
    </dsp:sp>
    <dsp:sp modelId="{8C7D2A91-0965-4275-B7AB-266E7E775E39}">
      <dsp:nvSpPr>
        <dsp:cNvPr id="0" name=""/>
        <dsp:cNvSpPr/>
      </dsp:nvSpPr>
      <dsp:spPr>
        <a:xfrm>
          <a:off x="0" y="1404710"/>
          <a:ext cx="3332796" cy="1258042"/>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i="0" kern="1200" baseline="0"/>
            <a:t>Deep Learning Based &amp; Voice</a:t>
          </a:r>
          <a:endParaRPr lang="en-IN" sz="2300" kern="1200"/>
        </a:p>
      </dsp:txBody>
      <dsp:txXfrm>
        <a:off x="61413" y="1466123"/>
        <a:ext cx="3209970" cy="1135216"/>
      </dsp:txXfrm>
    </dsp:sp>
    <dsp:sp modelId="{690C22A2-AAA1-47CF-9E42-9C8C9993D0E9}">
      <dsp:nvSpPr>
        <dsp:cNvPr id="0" name=""/>
        <dsp:cNvSpPr/>
      </dsp:nvSpPr>
      <dsp:spPr>
        <a:xfrm>
          <a:off x="0" y="2728992"/>
          <a:ext cx="3332796" cy="1258042"/>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i="0" kern="1200" baseline="0" dirty="0"/>
            <a:t>Historical Data : prediction and identifying patterns</a:t>
          </a:r>
          <a:endParaRPr lang="en-IN" sz="2300" kern="1200" dirty="0"/>
        </a:p>
      </dsp:txBody>
      <dsp:txXfrm>
        <a:off x="61413" y="2790405"/>
        <a:ext cx="3209970" cy="1135216"/>
      </dsp:txXfrm>
    </dsp:sp>
    <dsp:sp modelId="{D7D4280E-2656-4616-AD80-D13A25AF8364}">
      <dsp:nvSpPr>
        <dsp:cNvPr id="0" name=""/>
        <dsp:cNvSpPr/>
      </dsp:nvSpPr>
      <dsp:spPr>
        <a:xfrm>
          <a:off x="0" y="4053275"/>
          <a:ext cx="3332796" cy="1258042"/>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i="0" kern="1200" baseline="0"/>
            <a:t>Neural Network Algorithms are used</a:t>
          </a:r>
          <a:endParaRPr lang="en-IN" sz="2300" kern="1200"/>
        </a:p>
      </dsp:txBody>
      <dsp:txXfrm>
        <a:off x="61413" y="4114688"/>
        <a:ext cx="3209970" cy="1135216"/>
      </dsp:txXfrm>
    </dsp:sp>
    <dsp:sp modelId="{AD99B687-C2EB-4C8E-B800-66D421B713C1}">
      <dsp:nvSpPr>
        <dsp:cNvPr id="0" name=""/>
        <dsp:cNvSpPr/>
      </dsp:nvSpPr>
      <dsp:spPr>
        <a:xfrm>
          <a:off x="0" y="5311317"/>
          <a:ext cx="3332796" cy="11188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816"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b="1" i="0" kern="1200" baseline="0"/>
            <a:t>Image Processing and Natural Language</a:t>
          </a:r>
          <a:endParaRPr lang="en-IN" sz="1800" kern="1200"/>
        </a:p>
        <a:p>
          <a:pPr marL="171450" lvl="1" indent="-171450" algn="l" defTabSz="800100">
            <a:lnSpc>
              <a:spcPct val="90000"/>
            </a:lnSpc>
            <a:spcBef>
              <a:spcPct val="0"/>
            </a:spcBef>
            <a:spcAft>
              <a:spcPct val="20000"/>
            </a:spcAft>
            <a:buChar char="•"/>
          </a:pPr>
          <a:r>
            <a:rPr lang="en-US" sz="1800" b="1" i="0" kern="1200" baseline="0"/>
            <a:t>Voice assistants conversing with the User</a:t>
          </a:r>
          <a:endParaRPr lang="en-IN" sz="1800" kern="1200"/>
        </a:p>
      </dsp:txBody>
      <dsp:txXfrm>
        <a:off x="0" y="5311317"/>
        <a:ext cx="3332796" cy="111883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5EA626-8ECB-42EB-B10F-56D980AAA5AA}">
      <dsp:nvSpPr>
        <dsp:cNvPr id="0" name=""/>
        <dsp:cNvSpPr/>
      </dsp:nvSpPr>
      <dsp:spPr>
        <a:xfrm>
          <a:off x="0" y="5241"/>
          <a:ext cx="2963858" cy="407745"/>
        </a:xfrm>
        <a:prstGeom prst="round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Demography</a:t>
          </a:r>
          <a:endParaRPr lang="en-IN" sz="1700" kern="1200" dirty="0"/>
        </a:p>
      </dsp:txBody>
      <dsp:txXfrm>
        <a:off x="19904" y="25145"/>
        <a:ext cx="2924050" cy="367937"/>
      </dsp:txXfrm>
    </dsp:sp>
    <dsp:sp modelId="{CCA15033-5780-4867-B76B-0D9C1A6DB6AA}">
      <dsp:nvSpPr>
        <dsp:cNvPr id="0" name=""/>
        <dsp:cNvSpPr/>
      </dsp:nvSpPr>
      <dsp:spPr>
        <a:xfrm>
          <a:off x="0" y="461946"/>
          <a:ext cx="2963858" cy="407745"/>
        </a:xfrm>
        <a:prstGeom prst="round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Words</a:t>
          </a:r>
          <a:endParaRPr lang="en-IN" sz="1700" kern="1200" dirty="0"/>
        </a:p>
      </dsp:txBody>
      <dsp:txXfrm>
        <a:off x="19904" y="481850"/>
        <a:ext cx="2924050" cy="367937"/>
      </dsp:txXfrm>
    </dsp:sp>
    <dsp:sp modelId="{1054FD7C-12BF-495E-87E2-CC6E9B55E8B2}">
      <dsp:nvSpPr>
        <dsp:cNvPr id="0" name=""/>
        <dsp:cNvSpPr/>
      </dsp:nvSpPr>
      <dsp:spPr>
        <a:xfrm>
          <a:off x="0" y="918652"/>
          <a:ext cx="2963858" cy="407745"/>
        </a:xfrm>
        <a:prstGeom prst="round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General Appearance</a:t>
          </a:r>
          <a:endParaRPr lang="en-IN" sz="1700" kern="1200" dirty="0"/>
        </a:p>
      </dsp:txBody>
      <dsp:txXfrm>
        <a:off x="19904" y="938556"/>
        <a:ext cx="2924050" cy="367937"/>
      </dsp:txXfrm>
    </dsp:sp>
    <dsp:sp modelId="{46C63F52-F12F-4518-AC84-A1ECF62A12ED}">
      <dsp:nvSpPr>
        <dsp:cNvPr id="0" name=""/>
        <dsp:cNvSpPr/>
      </dsp:nvSpPr>
      <dsp:spPr>
        <a:xfrm>
          <a:off x="0" y="1375357"/>
          <a:ext cx="2963858" cy="407745"/>
        </a:xfrm>
        <a:prstGeom prst="round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Sounds</a:t>
          </a:r>
          <a:endParaRPr lang="en-IN" sz="1700" kern="1200" dirty="0"/>
        </a:p>
      </dsp:txBody>
      <dsp:txXfrm>
        <a:off x="19904" y="1395261"/>
        <a:ext cx="2924050" cy="367937"/>
      </dsp:txXfrm>
    </dsp:sp>
    <dsp:sp modelId="{A48755F4-46F9-489A-9C7E-CA2680231DA2}">
      <dsp:nvSpPr>
        <dsp:cNvPr id="0" name=""/>
        <dsp:cNvSpPr/>
      </dsp:nvSpPr>
      <dsp:spPr>
        <a:xfrm>
          <a:off x="0" y="1832062"/>
          <a:ext cx="2963858" cy="407745"/>
        </a:xfrm>
        <a:prstGeom prst="round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Physical Signs</a:t>
          </a:r>
          <a:endParaRPr lang="en-IN" sz="1700" kern="1200" dirty="0"/>
        </a:p>
      </dsp:txBody>
      <dsp:txXfrm>
        <a:off x="19904" y="1851966"/>
        <a:ext cx="2924050" cy="367937"/>
      </dsp:txXfrm>
    </dsp:sp>
    <dsp:sp modelId="{74EB32E6-53A3-4DBE-9CC9-C067DFD8512C}">
      <dsp:nvSpPr>
        <dsp:cNvPr id="0" name=""/>
        <dsp:cNvSpPr/>
      </dsp:nvSpPr>
      <dsp:spPr>
        <a:xfrm>
          <a:off x="0" y="2288767"/>
          <a:ext cx="2963858" cy="407745"/>
        </a:xfrm>
        <a:prstGeom prst="round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Smell</a:t>
          </a:r>
          <a:endParaRPr lang="en-IN" sz="1700" kern="1200" dirty="0"/>
        </a:p>
      </dsp:txBody>
      <dsp:txXfrm>
        <a:off x="19904" y="2308671"/>
        <a:ext cx="2924050" cy="367937"/>
      </dsp:txXfrm>
    </dsp:sp>
    <dsp:sp modelId="{05ADC2C0-3228-4F26-97A0-A142C698E3C0}">
      <dsp:nvSpPr>
        <dsp:cNvPr id="0" name=""/>
        <dsp:cNvSpPr/>
      </dsp:nvSpPr>
      <dsp:spPr>
        <a:xfrm>
          <a:off x="0" y="2745472"/>
          <a:ext cx="2963858" cy="407745"/>
        </a:xfrm>
        <a:prstGeom prst="round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Touch / Feel</a:t>
          </a:r>
          <a:endParaRPr lang="en-IN" sz="1700" kern="1200" dirty="0"/>
        </a:p>
      </dsp:txBody>
      <dsp:txXfrm>
        <a:off x="19904" y="2765376"/>
        <a:ext cx="2924050" cy="367937"/>
      </dsp:txXfrm>
    </dsp:sp>
    <dsp:sp modelId="{A2927685-46E7-4CAF-A1ED-C55ECE8D618A}">
      <dsp:nvSpPr>
        <dsp:cNvPr id="0" name=""/>
        <dsp:cNvSpPr/>
      </dsp:nvSpPr>
      <dsp:spPr>
        <a:xfrm>
          <a:off x="0" y="3202177"/>
          <a:ext cx="2963858" cy="407745"/>
        </a:xfrm>
        <a:prstGeom prst="round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err="1"/>
            <a:t>Xray</a:t>
          </a:r>
          <a:r>
            <a:rPr lang="en-US" sz="1700" b="1" kern="1200" dirty="0"/>
            <a:t> Images</a:t>
          </a:r>
          <a:endParaRPr lang="en-IN" sz="1700" kern="1200" dirty="0"/>
        </a:p>
      </dsp:txBody>
      <dsp:txXfrm>
        <a:off x="19904" y="3222081"/>
        <a:ext cx="2924050" cy="367937"/>
      </dsp:txXfrm>
    </dsp:sp>
    <dsp:sp modelId="{873AEACC-5F49-4B73-AF07-0B5F5F72FC56}">
      <dsp:nvSpPr>
        <dsp:cNvPr id="0" name=""/>
        <dsp:cNvSpPr/>
      </dsp:nvSpPr>
      <dsp:spPr>
        <a:xfrm>
          <a:off x="0" y="3658882"/>
          <a:ext cx="2963858" cy="407745"/>
        </a:xfrm>
        <a:prstGeom prst="round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Fluids</a:t>
          </a:r>
          <a:endParaRPr lang="en-IN" sz="1700" kern="1200" dirty="0"/>
        </a:p>
      </dsp:txBody>
      <dsp:txXfrm>
        <a:off x="19904" y="3678786"/>
        <a:ext cx="2924050" cy="367937"/>
      </dsp:txXfrm>
    </dsp:sp>
    <dsp:sp modelId="{41BD0F09-E2AD-4E17-8045-0592042C5E7E}">
      <dsp:nvSpPr>
        <dsp:cNvPr id="0" name=""/>
        <dsp:cNvSpPr/>
      </dsp:nvSpPr>
      <dsp:spPr>
        <a:xfrm>
          <a:off x="0" y="4115587"/>
          <a:ext cx="2963858" cy="407745"/>
        </a:xfrm>
        <a:prstGeom prst="round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Tissues</a:t>
          </a:r>
          <a:endParaRPr lang="en-IN" sz="1700" kern="1200" dirty="0"/>
        </a:p>
      </dsp:txBody>
      <dsp:txXfrm>
        <a:off x="19904" y="4135491"/>
        <a:ext cx="2924050" cy="36793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5179C8-D20E-413A-B40C-BE53240B4ACF}">
      <dsp:nvSpPr>
        <dsp:cNvPr id="0" name=""/>
        <dsp:cNvSpPr/>
      </dsp:nvSpPr>
      <dsp:spPr>
        <a:xfrm>
          <a:off x="0" y="0"/>
          <a:ext cx="3336690" cy="200201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rtl="0">
            <a:lnSpc>
              <a:spcPct val="90000"/>
            </a:lnSpc>
            <a:spcBef>
              <a:spcPct val="0"/>
            </a:spcBef>
            <a:spcAft>
              <a:spcPct val="35000"/>
            </a:spcAft>
            <a:buNone/>
          </a:pPr>
          <a:r>
            <a:rPr lang="en-US" sz="4000" b="1" i="1" kern="1200" dirty="0"/>
            <a:t>What Has Happened Before”</a:t>
          </a:r>
          <a:endParaRPr lang="en-IN" sz="4000" kern="1200" dirty="0"/>
        </a:p>
      </dsp:txBody>
      <dsp:txXfrm>
        <a:off x="0" y="0"/>
        <a:ext cx="3336690" cy="2002014"/>
      </dsp:txXfrm>
    </dsp:sp>
    <dsp:sp modelId="{EAF0FB07-D868-4C56-94BC-DC0C4DE7D071}">
      <dsp:nvSpPr>
        <dsp:cNvPr id="0" name=""/>
        <dsp:cNvSpPr/>
      </dsp:nvSpPr>
      <dsp:spPr>
        <a:xfrm>
          <a:off x="0" y="2126712"/>
          <a:ext cx="3336690" cy="200201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rtl="0">
            <a:lnSpc>
              <a:spcPct val="90000"/>
            </a:lnSpc>
            <a:spcBef>
              <a:spcPct val="0"/>
            </a:spcBef>
            <a:spcAft>
              <a:spcPct val="35000"/>
            </a:spcAft>
            <a:buNone/>
          </a:pPr>
          <a:r>
            <a:rPr lang="en-US" sz="4000" b="1" i="1" kern="1200" dirty="0"/>
            <a:t>What I Have Seen Before”</a:t>
          </a:r>
          <a:endParaRPr lang="en-IN" sz="4000" kern="1200" dirty="0"/>
        </a:p>
      </dsp:txBody>
      <dsp:txXfrm>
        <a:off x="0" y="2126712"/>
        <a:ext cx="3336690" cy="200201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3E73C9-9725-4B2A-A75F-4F9730AEE82D}">
      <dsp:nvSpPr>
        <dsp:cNvPr id="0" name=""/>
        <dsp:cNvSpPr/>
      </dsp:nvSpPr>
      <dsp:spPr>
        <a:xfrm>
          <a:off x="1599950" y="1095"/>
          <a:ext cx="3190233" cy="191413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b="1" i="0" kern="1200" baseline="0">
              <a:solidFill>
                <a:schemeClr val="tx1"/>
              </a:solidFill>
            </a:rPr>
            <a:t>Taking clinical notes</a:t>
          </a:r>
          <a:endParaRPr lang="en-IN" sz="3800" b="1" kern="1200">
            <a:solidFill>
              <a:schemeClr val="tx1"/>
            </a:solidFill>
          </a:endParaRPr>
        </a:p>
      </dsp:txBody>
      <dsp:txXfrm>
        <a:off x="1599950" y="1095"/>
        <a:ext cx="3190233" cy="1914139"/>
      </dsp:txXfrm>
    </dsp:sp>
    <dsp:sp modelId="{6088CE89-296F-4877-B0A9-C045E310C7ED}">
      <dsp:nvSpPr>
        <dsp:cNvPr id="0" name=""/>
        <dsp:cNvSpPr/>
      </dsp:nvSpPr>
      <dsp:spPr>
        <a:xfrm>
          <a:off x="5109206" y="1095"/>
          <a:ext cx="3190233" cy="1914139"/>
        </a:xfrm>
        <a:prstGeom prst="rect">
          <a:avLst/>
        </a:prstGeom>
        <a:solidFill>
          <a:schemeClr val="accent3">
            <a:hueOff val="-474630"/>
            <a:satOff val="4670"/>
            <a:lumOff val="-111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b="1" i="0" kern="1200" baseline="0">
              <a:solidFill>
                <a:schemeClr val="tx1"/>
              </a:solidFill>
            </a:rPr>
            <a:t>Retrieving cases</a:t>
          </a:r>
          <a:endParaRPr lang="en-IN" sz="3800" b="1" kern="1200">
            <a:solidFill>
              <a:schemeClr val="tx1"/>
            </a:solidFill>
          </a:endParaRPr>
        </a:p>
      </dsp:txBody>
      <dsp:txXfrm>
        <a:off x="5109206" y="1095"/>
        <a:ext cx="3190233" cy="1914139"/>
      </dsp:txXfrm>
    </dsp:sp>
    <dsp:sp modelId="{B1F7345A-69FE-4279-B57E-C9F4904D42E1}">
      <dsp:nvSpPr>
        <dsp:cNvPr id="0" name=""/>
        <dsp:cNvSpPr/>
      </dsp:nvSpPr>
      <dsp:spPr>
        <a:xfrm>
          <a:off x="1599950" y="2234259"/>
          <a:ext cx="3190233" cy="1914139"/>
        </a:xfrm>
        <a:prstGeom prst="rect">
          <a:avLst/>
        </a:prstGeom>
        <a:solidFill>
          <a:schemeClr val="accent3">
            <a:hueOff val="-949259"/>
            <a:satOff val="9339"/>
            <a:lumOff val="-22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b="1" i="0" kern="1200" baseline="0" dirty="0">
              <a:solidFill>
                <a:schemeClr val="tx1"/>
              </a:solidFill>
            </a:rPr>
            <a:t>Updating Prescriptions</a:t>
          </a:r>
          <a:endParaRPr lang="en-IN" sz="3800" b="1" kern="1200" dirty="0">
            <a:solidFill>
              <a:schemeClr val="tx1"/>
            </a:solidFill>
          </a:endParaRPr>
        </a:p>
      </dsp:txBody>
      <dsp:txXfrm>
        <a:off x="1599950" y="2234259"/>
        <a:ext cx="3190233" cy="1914139"/>
      </dsp:txXfrm>
    </dsp:sp>
    <dsp:sp modelId="{D40CEDC9-85B5-4544-A2AC-EF8F4F79F9AC}">
      <dsp:nvSpPr>
        <dsp:cNvPr id="0" name=""/>
        <dsp:cNvSpPr/>
      </dsp:nvSpPr>
      <dsp:spPr>
        <a:xfrm>
          <a:off x="5109206" y="2234259"/>
          <a:ext cx="3190233" cy="1914139"/>
        </a:xfrm>
        <a:prstGeom prst="rect">
          <a:avLst/>
        </a:prstGeom>
        <a:solidFill>
          <a:schemeClr val="accent3">
            <a:hueOff val="-1423889"/>
            <a:satOff val="14009"/>
            <a:lumOff val="-333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b="1" i="0" kern="1200" baseline="0" dirty="0">
              <a:solidFill>
                <a:schemeClr val="tx1"/>
              </a:solidFill>
            </a:rPr>
            <a:t>Creating consultation appointments</a:t>
          </a:r>
          <a:endParaRPr lang="en-IN" sz="3800" b="1" kern="1200" dirty="0">
            <a:solidFill>
              <a:schemeClr val="tx1"/>
            </a:solidFill>
          </a:endParaRPr>
        </a:p>
      </dsp:txBody>
      <dsp:txXfrm>
        <a:off x="5109206" y="2234259"/>
        <a:ext cx="3190233" cy="191413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xfrm>
            <a:off x="1143000" y="685800"/>
            <a:ext cx="4572000" cy="3429000"/>
          </a:xfrm>
          <a:prstGeom prst="rect">
            <a:avLst/>
          </a:prstGeom>
        </p:spPr>
        <p:txBody>
          <a:bodyPr/>
          <a:lstStyle/>
          <a:p>
            <a:endParaRPr/>
          </a:p>
        </p:txBody>
      </p:sp>
      <p:sp>
        <p:nvSpPr>
          <p:cNvPr id="146" name="Shape 14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12529"/>
                </a:solidFill>
                <a:effectLst/>
                <a:latin typeface="-apple-system"/>
              </a:rPr>
              <a:t>We have built an AI-powered platform (python &amp; </a:t>
            </a:r>
            <a:r>
              <a:rPr lang="en-US" b="0" i="0" dirty="0" err="1">
                <a:solidFill>
                  <a:srgbClr val="212529"/>
                </a:solidFill>
                <a:effectLst/>
                <a:latin typeface="-apple-system"/>
              </a:rPr>
              <a:t>django</a:t>
            </a:r>
            <a:r>
              <a:rPr lang="en-US" b="0" i="0" dirty="0">
                <a:solidFill>
                  <a:srgbClr val="212529"/>
                </a:solidFill>
                <a:effectLst/>
                <a:latin typeface="-apple-system"/>
              </a:rPr>
              <a:t>) for doctor's community and Telehealth support for patients during COVID-19 lockdown. The doctor's community interacts related to cases and triage for different patient cases. They can extend Telehealth support using medical practice management solutions. Patients can order medicines online through integrated pharmacies on the platform. AI Platform has digital, voice, and knowledge assistants to provide information to the doctor. Historical</a:t>
            </a:r>
            <a:br>
              <a:rPr lang="en-US" dirty="0"/>
            </a:br>
            <a:r>
              <a:rPr lang="en-US" b="0" i="0" dirty="0">
                <a:solidFill>
                  <a:srgbClr val="212529"/>
                </a:solidFill>
                <a:effectLst/>
                <a:latin typeface="-apple-system"/>
              </a:rPr>
              <a:t>data is used for predictive analytics by the machine learning platform. The platform helps healthcare enterprises in the following:</a:t>
            </a:r>
            <a:br>
              <a:rPr lang="en-US" dirty="0"/>
            </a:br>
            <a:r>
              <a:rPr lang="en-US" b="0" i="0" dirty="0">
                <a:solidFill>
                  <a:srgbClr val="212529"/>
                </a:solidFill>
                <a:effectLst/>
                <a:latin typeface="-apple-system"/>
              </a:rPr>
              <a:t>1. Deploy voice tech to facilitate clinical documentation</a:t>
            </a:r>
            <a:br>
              <a:rPr lang="en-US" dirty="0"/>
            </a:br>
            <a:r>
              <a:rPr lang="en-US" b="0" i="0" dirty="0">
                <a:solidFill>
                  <a:srgbClr val="212529"/>
                </a:solidFill>
                <a:effectLst/>
                <a:latin typeface="-apple-system"/>
              </a:rPr>
              <a:t>2. Reduce physician's administrative burden</a:t>
            </a:r>
            <a:br>
              <a:rPr lang="en-US" dirty="0"/>
            </a:br>
            <a:r>
              <a:rPr lang="en-US" b="0" i="0" dirty="0">
                <a:solidFill>
                  <a:srgbClr val="212529"/>
                </a:solidFill>
                <a:effectLst/>
                <a:latin typeface="-apple-system"/>
              </a:rPr>
              <a:t>3. Increase patient volume and billable revenue</a:t>
            </a:r>
            <a:br>
              <a:rPr lang="en-US" dirty="0"/>
            </a:br>
            <a:r>
              <a:rPr lang="en-US" b="0" i="0" dirty="0">
                <a:solidFill>
                  <a:srgbClr val="212529"/>
                </a:solidFill>
                <a:effectLst/>
                <a:latin typeface="-apple-system"/>
              </a:rPr>
              <a:t>4. Eliminate transcription costs</a:t>
            </a:r>
            <a:br>
              <a:rPr lang="en-US" dirty="0"/>
            </a:br>
            <a:r>
              <a:rPr lang="en-US" b="0" i="0" dirty="0">
                <a:solidFill>
                  <a:srgbClr val="212529"/>
                </a:solidFill>
                <a:effectLst/>
                <a:latin typeface="-apple-system"/>
              </a:rPr>
              <a:t>5. Voice to increase touchpoints and increase patient engagement</a:t>
            </a:r>
            <a:endParaRPr lang="en-IN" dirty="0"/>
          </a:p>
        </p:txBody>
      </p:sp>
    </p:spTree>
    <p:extLst>
      <p:ext uri="{BB962C8B-B14F-4D97-AF65-F5344CB8AC3E}">
        <p14:creationId xmlns:p14="http://schemas.microsoft.com/office/powerpoint/2010/main" val="2169056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US" sz="2400" dirty="0"/>
              <a:t>Book consultations online (Video/Audio)</a:t>
            </a:r>
          </a:p>
          <a:p>
            <a:pPr marL="457200" indent="-457200">
              <a:buFont typeface="Arial" panose="020B0604020202020204" pitchFamily="34" charset="0"/>
              <a:buChar char="•"/>
            </a:pPr>
            <a:r>
              <a:rPr lang="en-US" sz="2400" dirty="0"/>
              <a:t>Get medicines delivered</a:t>
            </a:r>
          </a:p>
          <a:p>
            <a:pPr marL="457200" indent="-457200">
              <a:buFont typeface="Arial" panose="020B0604020202020204" pitchFamily="34" charset="0"/>
              <a:buChar char="•"/>
            </a:pPr>
            <a:r>
              <a:rPr lang="en-US" sz="2400" dirty="0"/>
              <a:t>Book diagnosis tests</a:t>
            </a:r>
          </a:p>
          <a:p>
            <a:pPr marL="457200" indent="-457200">
              <a:buFont typeface="Arial" panose="020B0604020202020204" pitchFamily="34" charset="0"/>
              <a:buChar char="•"/>
            </a:pPr>
            <a:r>
              <a:rPr lang="en-US" sz="2400" dirty="0"/>
              <a:t>Set reminders for medicines</a:t>
            </a:r>
          </a:p>
          <a:p>
            <a:pPr marL="457200" indent="-457200">
              <a:buFont typeface="Arial" panose="020B0604020202020204" pitchFamily="34" charset="0"/>
              <a:buChar char="•"/>
            </a:pPr>
            <a:r>
              <a:rPr lang="en-US" sz="2400" dirty="0"/>
              <a:t>Ask questions to experts</a:t>
            </a:r>
          </a:p>
          <a:p>
            <a:pPr marL="457200" indent="-457200">
              <a:buFont typeface="Arial" panose="020B0604020202020204" pitchFamily="34" charset="0"/>
              <a:buChar char="•"/>
            </a:pPr>
            <a:r>
              <a:rPr lang="en-US" sz="2400" dirty="0"/>
              <a:t>Add and save medical records</a:t>
            </a:r>
          </a:p>
          <a:p>
            <a:pPr marL="457200" indent="-457200">
              <a:buFont typeface="Arial" panose="020B0604020202020204" pitchFamily="34" charset="0"/>
              <a:buChar char="•"/>
            </a:pPr>
            <a:r>
              <a:rPr lang="en-US" sz="2400" dirty="0"/>
              <a:t>View appointments and diagnosis history</a:t>
            </a:r>
          </a:p>
          <a:p>
            <a:pPr marL="457200" indent="-457200">
              <a:buFont typeface="Arial" panose="020B0604020202020204" pitchFamily="34" charset="0"/>
              <a:buChar char="•"/>
            </a:pPr>
            <a:r>
              <a:rPr lang="en-US" sz="2400" dirty="0"/>
              <a:t>View chat history and order history</a:t>
            </a:r>
          </a:p>
          <a:p>
            <a:pPr marL="457200" indent="-457200">
              <a:buFont typeface="Arial" panose="020B0604020202020204" pitchFamily="34" charset="0"/>
              <a:buChar char="•"/>
            </a:pPr>
            <a:r>
              <a:rPr lang="en-US" sz="2400" dirty="0"/>
              <a:t>Add and view family members</a:t>
            </a:r>
          </a:p>
          <a:p>
            <a:pPr marL="457200" indent="-457200">
              <a:buFont typeface="Arial" panose="020B0604020202020204" pitchFamily="34" charset="0"/>
              <a:buChar char="•"/>
            </a:pPr>
            <a:r>
              <a:rPr lang="en-US" sz="2400" dirty="0"/>
              <a:t>View and update profile</a:t>
            </a:r>
          </a:p>
          <a:p>
            <a:pPr marL="457200" indent="-457200">
              <a:buFont typeface="Arial" panose="020B0604020202020204" pitchFamily="34" charset="0"/>
              <a:buChar char="•"/>
            </a:pPr>
            <a:r>
              <a:rPr lang="en-US" sz="2400" dirty="0"/>
              <a:t>Read articles and share them</a:t>
            </a:r>
          </a:p>
          <a:p>
            <a:endParaRPr lang="en-IN" dirty="0"/>
          </a:p>
        </p:txBody>
      </p:sp>
    </p:spTree>
    <p:extLst>
      <p:ext uri="{BB962C8B-B14F-4D97-AF65-F5344CB8AC3E}">
        <p14:creationId xmlns:p14="http://schemas.microsoft.com/office/powerpoint/2010/main" val="3602125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rtl="0"/>
            <a:r>
              <a:rPr lang="en-US" b="1" i="1" dirty="0"/>
              <a:t>+</a:t>
            </a:r>
            <a:r>
              <a:rPr lang="is-IS" b="1" i="1" dirty="0"/>
              <a:t>…</a:t>
            </a:r>
            <a:r>
              <a:rPr lang="en-US" b="1" i="1" dirty="0"/>
              <a:t>”What Has Happened Before”</a:t>
            </a:r>
            <a:endParaRPr lang="en-IN" dirty="0"/>
          </a:p>
          <a:p>
            <a:pPr lvl="0" rtl="0"/>
            <a:endParaRPr lang="en-US" b="1" i="1" dirty="0"/>
          </a:p>
          <a:p>
            <a:pPr lvl="0" rtl="0"/>
            <a:r>
              <a:rPr lang="en-US" b="1" i="1" dirty="0"/>
              <a:t>+</a:t>
            </a:r>
            <a:r>
              <a:rPr lang="is-IS" b="1" i="1" dirty="0"/>
              <a:t>…</a:t>
            </a:r>
            <a:r>
              <a:rPr lang="en-US" b="1" i="1" dirty="0"/>
              <a:t> “What I Have Seen Before”</a:t>
            </a:r>
            <a:endParaRPr lang="en-IN" dirty="0"/>
          </a:p>
          <a:p>
            <a:endParaRPr lang="en-IN" dirty="0"/>
          </a:p>
        </p:txBody>
      </p:sp>
      <p:sp>
        <p:nvSpPr>
          <p:cNvPr id="4" name="Slide Number Placeholder 3"/>
          <p:cNvSpPr>
            <a:spLocks noGrp="1"/>
          </p:cNvSpPr>
          <p:nvPr>
            <p:ph type="sldNum" sz="quarter" idx="10"/>
          </p:nvPr>
        </p:nvSpPr>
        <p:spPr/>
        <p:txBody>
          <a:bodyPr/>
          <a:lstStyle/>
          <a:p>
            <a:fld id="{D60DFE2C-87E2-434D-922E-7641E9CC437E}" type="slidenum">
              <a:rPr lang="en-IN" smtClean="0"/>
              <a:pPr/>
              <a:t>8</a:t>
            </a:fld>
            <a:endParaRPr lang="en-I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Diarisation is partitioning an audio stream into homogeneous segments based on the speaker identity. Speech synthesis is a output form of speech </a:t>
            </a:r>
            <a:r>
              <a:rPr lang="en-US" sz="1200" dirty="0" err="1"/>
              <a:t>e.g.,text</a:t>
            </a:r>
            <a:r>
              <a:rPr lang="en-US" sz="1200" dirty="0"/>
              <a:t>-to-speech (TTS).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IN" dirty="0"/>
          </a:p>
        </p:txBody>
      </p:sp>
      <p:sp>
        <p:nvSpPr>
          <p:cNvPr id="4" name="Slide Number Placeholder 3"/>
          <p:cNvSpPr>
            <a:spLocks noGrp="1"/>
          </p:cNvSpPr>
          <p:nvPr>
            <p:ph type="sldNum" sz="quarter" idx="5"/>
          </p:nvPr>
        </p:nvSpPr>
        <p:spPr/>
        <p:txBody>
          <a:bodyPr/>
          <a:lstStyle/>
          <a:p>
            <a:fld id="{817ACF1A-DD98-45A1-A382-51A482F31BFD}" type="slidenum">
              <a:rPr lang="en-IN" smtClean="0"/>
              <a:t>14</a:t>
            </a:fld>
            <a:endParaRPr lang="en-IN"/>
          </a:p>
        </p:txBody>
      </p:sp>
    </p:spTree>
    <p:extLst>
      <p:ext uri="{BB962C8B-B14F-4D97-AF65-F5344CB8AC3E}">
        <p14:creationId xmlns:p14="http://schemas.microsoft.com/office/powerpoint/2010/main" val="2931851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lnSpc>
                <a:spcPct val="100000"/>
              </a:lnSpc>
              <a:defRPr sz="1200">
                <a:latin typeface="Calibri"/>
                <a:ea typeface="Calibri"/>
                <a:cs typeface="Calibri"/>
                <a:sym typeface="Calibri"/>
              </a:defRPr>
            </a:pPr>
            <a:r>
              <a:rPr lang="en-US" dirty="0"/>
              <a:t>it will understand your preferences and history as you engage with it on your mobile device, or in your car, or with your smart device at home</a:t>
            </a:r>
          </a:p>
          <a:p>
            <a:pPr defTabSz="914400">
              <a:lnSpc>
                <a:spcPct val="100000"/>
              </a:lnSpc>
              <a:defRPr sz="1200">
                <a:latin typeface="Calibri"/>
                <a:ea typeface="Calibri"/>
                <a:cs typeface="Calibri"/>
                <a:sym typeface="Calibri"/>
              </a:defRPr>
            </a:pPr>
            <a:r>
              <a:rPr lang="en-US" dirty="0"/>
              <a:t>"dynamic program generation." With every verbal request expert system dynamically spit out code showing off how it understood and handled the request. That would hypothetically allow developers to build out a robust conversational UI for their services simply by speaking to the system and tweaking the code it generates in return.</a:t>
            </a:r>
          </a:p>
          <a:p>
            <a:endParaRPr lang="en-IN" dirty="0"/>
          </a:p>
        </p:txBody>
      </p:sp>
    </p:spTree>
    <p:extLst>
      <p:ext uri="{BB962C8B-B14F-4D97-AF65-F5344CB8AC3E}">
        <p14:creationId xmlns:p14="http://schemas.microsoft.com/office/powerpoint/2010/main" val="3613607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Title Text</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pic>
        <p:nvPicPr>
          <p:cNvPr id="5" name="Picture 4" descr="Icon, Blood Pressure, Pulse, Frequency, Heartbeat">
            <a:extLst>
              <a:ext uri="{FF2B5EF4-FFF2-40B4-BE49-F238E27FC236}">
                <a16:creationId xmlns:a16="http://schemas.microsoft.com/office/drawing/2014/main" id="{AE109F7D-5B22-4185-B206-949174430CE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02010" y="-87086"/>
            <a:ext cx="2302790" cy="230279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D634D37-B216-46F1-AA15-252F97670135}"/>
              </a:ext>
            </a:extLst>
          </p:cNvPr>
          <p:cNvPicPr>
            <a:picLocks noChangeAspect="1"/>
          </p:cNvPicPr>
          <p:nvPr userDrawn="1"/>
        </p:nvPicPr>
        <p:blipFill>
          <a:blip r:embed="rId3"/>
          <a:stretch>
            <a:fillRect/>
          </a:stretch>
        </p:blipFill>
        <p:spPr>
          <a:xfrm>
            <a:off x="0" y="8242300"/>
            <a:ext cx="13004800" cy="1525814"/>
          </a:xfrm>
          <a:prstGeom prst="rect">
            <a:avLst/>
          </a:prstGeom>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pic>
        <p:nvPicPr>
          <p:cNvPr id="3" name="Picture 4" descr="Icon, Blood Pressure, Pulse, Frequency, Heartbeat">
            <a:extLst>
              <a:ext uri="{FF2B5EF4-FFF2-40B4-BE49-F238E27FC236}">
                <a16:creationId xmlns:a16="http://schemas.microsoft.com/office/drawing/2014/main" id="{876C8425-AC3B-41DA-8542-B07CA6960DB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02010" y="0"/>
            <a:ext cx="2302790" cy="230279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95331D3-15CD-4CF3-9331-A2A8ACEE8C34}"/>
              </a:ext>
            </a:extLst>
          </p:cNvPr>
          <p:cNvPicPr>
            <a:picLocks noChangeAspect="1"/>
          </p:cNvPicPr>
          <p:nvPr userDrawn="1"/>
        </p:nvPicPr>
        <p:blipFill>
          <a:blip r:embed="rId3"/>
          <a:stretch>
            <a:fillRect/>
          </a:stretch>
        </p:blipFill>
        <p:spPr>
          <a:xfrm>
            <a:off x="0" y="7749153"/>
            <a:ext cx="13004800" cy="2018961"/>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1_Title and Content, Alt.">
    <p:spTree>
      <p:nvGrpSpPr>
        <p:cNvPr id="1" name=""/>
        <p:cNvGrpSpPr/>
        <p:nvPr/>
      </p:nvGrpSpPr>
      <p:grpSpPr>
        <a:xfrm>
          <a:off x="0" y="0"/>
          <a:ext cx="0" cy="0"/>
          <a:chOff x="0" y="0"/>
          <a:chExt cx="0" cy="0"/>
        </a:xfrm>
      </p:grpSpPr>
      <p:sp>
        <p:nvSpPr>
          <p:cNvPr id="117" name="Shape 117"/>
          <p:cNvSpPr>
            <a:spLocks noGrp="1"/>
          </p:cNvSpPr>
          <p:nvPr>
            <p:ph type="title"/>
          </p:nvPr>
        </p:nvSpPr>
        <p:spPr>
          <a:xfrm>
            <a:off x="1278859" y="191247"/>
            <a:ext cx="10746757" cy="1415230"/>
          </a:xfrm>
          <a:prstGeom prst="rect">
            <a:avLst/>
          </a:prstGeom>
        </p:spPr>
        <p:txBody>
          <a:bodyPr lIns="65023" tIns="65023" rIns="65023" bIns="65023" anchor="b"/>
          <a:lstStyle>
            <a:lvl1pPr algn="l" defTabSz="1300480">
              <a:defRPr sz="5000">
                <a:solidFill>
                  <a:srgbClr val="4261CA"/>
                </a:solidFill>
                <a:latin typeface="Rockwell"/>
                <a:ea typeface="Rockwell"/>
                <a:cs typeface="Rockwell"/>
                <a:sym typeface="Rockwell"/>
              </a:defRPr>
            </a:lvl1pPr>
          </a:lstStyle>
          <a:p>
            <a:r>
              <a:t>Title Text</a:t>
            </a:r>
          </a:p>
        </p:txBody>
      </p:sp>
      <p:sp>
        <p:nvSpPr>
          <p:cNvPr id="118" name="Shape 118"/>
          <p:cNvSpPr>
            <a:spLocks noGrp="1"/>
          </p:cNvSpPr>
          <p:nvPr>
            <p:ph type="body" idx="1"/>
          </p:nvPr>
        </p:nvSpPr>
        <p:spPr>
          <a:xfrm>
            <a:off x="1278859" y="2817708"/>
            <a:ext cx="10746757" cy="5895059"/>
          </a:xfrm>
          <a:prstGeom prst="rect">
            <a:avLst/>
          </a:prstGeom>
        </p:spPr>
        <p:txBody>
          <a:bodyPr lIns="65023" tIns="65023" rIns="65023" bIns="65023" anchor="t"/>
          <a:lstStyle>
            <a:lvl1pPr marL="320039" indent="-320039" defTabSz="1300480">
              <a:spcBef>
                <a:spcPts val="2800"/>
              </a:spcBef>
              <a:buClr>
                <a:srgbClr val="AFDAF5"/>
              </a:buClr>
              <a:buFont typeface="Wingdings"/>
              <a:buChar char="■"/>
              <a:defRPr sz="2800">
                <a:solidFill>
                  <a:srgbClr val="595959"/>
                </a:solidFill>
                <a:latin typeface="Rockwell"/>
                <a:ea typeface="Rockwell"/>
                <a:cs typeface="Rockwell"/>
                <a:sym typeface="Rockwell"/>
              </a:defRPr>
            </a:lvl1pPr>
            <a:lvl2pPr marL="584200" indent="-355600" defTabSz="1300480">
              <a:spcBef>
                <a:spcPts val="2800"/>
              </a:spcBef>
              <a:buClr>
                <a:srgbClr val="AFDAF5"/>
              </a:buClr>
              <a:buFont typeface="Wingdings"/>
              <a:buChar char="■"/>
              <a:defRPr sz="2800">
                <a:solidFill>
                  <a:srgbClr val="595959"/>
                </a:solidFill>
                <a:latin typeface="Rockwell"/>
                <a:ea typeface="Rockwell"/>
                <a:cs typeface="Rockwell"/>
                <a:sym typeface="Rockwell"/>
              </a:defRPr>
            </a:lvl2pPr>
            <a:lvl3pPr marL="812800" indent="-355600" defTabSz="1300480">
              <a:spcBef>
                <a:spcPts val="2800"/>
              </a:spcBef>
              <a:buClr>
                <a:srgbClr val="AFDAF5"/>
              </a:buClr>
              <a:buFont typeface="Wingdings"/>
              <a:buChar char="■"/>
              <a:defRPr sz="2800">
                <a:solidFill>
                  <a:srgbClr val="595959"/>
                </a:solidFill>
                <a:latin typeface="Rockwell"/>
                <a:ea typeface="Rockwell"/>
                <a:cs typeface="Rockwell"/>
                <a:sym typeface="Rockwell"/>
              </a:defRPr>
            </a:lvl3pPr>
            <a:lvl4pPr marL="1041400" indent="-355600" defTabSz="1300480">
              <a:spcBef>
                <a:spcPts val="2800"/>
              </a:spcBef>
              <a:buClr>
                <a:srgbClr val="AFDAF5"/>
              </a:buClr>
              <a:buFont typeface="Wingdings"/>
              <a:buChar char="■"/>
              <a:defRPr sz="2800">
                <a:solidFill>
                  <a:srgbClr val="595959"/>
                </a:solidFill>
                <a:latin typeface="Rockwell"/>
                <a:ea typeface="Rockwell"/>
                <a:cs typeface="Rockwell"/>
                <a:sym typeface="Rockwell"/>
              </a:defRPr>
            </a:lvl4pPr>
            <a:lvl5pPr marL="1270000" indent="-355600" defTabSz="1300480">
              <a:spcBef>
                <a:spcPts val="2800"/>
              </a:spcBef>
              <a:buClr>
                <a:srgbClr val="AFDAF5"/>
              </a:buClr>
              <a:buFont typeface="Wingdings"/>
              <a:buChar char="■"/>
              <a:defRPr sz="2800">
                <a:solidFill>
                  <a:srgbClr val="595959"/>
                </a:solidFill>
                <a:latin typeface="Rockwell"/>
                <a:ea typeface="Rockwell"/>
                <a:cs typeface="Rockwell"/>
                <a:sym typeface="Rockwell"/>
              </a:defRPr>
            </a:lvl5pPr>
          </a:lstStyle>
          <a:p>
            <a:r>
              <a:t>Body Level One</a:t>
            </a:r>
          </a:p>
          <a:p>
            <a:pPr lvl="1"/>
            <a:r>
              <a:t>Body Level Two</a:t>
            </a:r>
          </a:p>
          <a:p>
            <a:pPr lvl="2"/>
            <a:r>
              <a:t>Body Level Three</a:t>
            </a:r>
          </a:p>
          <a:p>
            <a:pPr lvl="3"/>
            <a:r>
              <a:t>Body Level Four</a:t>
            </a:r>
          </a:p>
          <a:p>
            <a:pPr lvl="4"/>
            <a:r>
              <a:t>Body Level Five</a:t>
            </a:r>
          </a:p>
        </p:txBody>
      </p:sp>
      <p:sp>
        <p:nvSpPr>
          <p:cNvPr id="119" name="Shape 119"/>
          <p:cNvSpPr>
            <a:spLocks noGrp="1"/>
          </p:cNvSpPr>
          <p:nvPr>
            <p:ph type="body" sz="quarter" idx="13"/>
          </p:nvPr>
        </p:nvSpPr>
        <p:spPr>
          <a:xfrm>
            <a:off x="1278918" y="1606476"/>
            <a:ext cx="10750522" cy="1101797"/>
          </a:xfrm>
          <a:prstGeom prst="rect">
            <a:avLst/>
          </a:prstGeom>
        </p:spPr>
        <p:txBody>
          <a:bodyPr lIns="65023" tIns="65023" rIns="65023" bIns="65023" anchor="t"/>
          <a:lstStyle/>
          <a:p>
            <a:pPr marL="0" indent="0" defTabSz="1300480">
              <a:spcBef>
                <a:spcPts val="0"/>
              </a:spcBef>
              <a:buSzTx/>
              <a:buNone/>
              <a:defRPr sz="3400">
                <a:solidFill>
                  <a:srgbClr val="808080"/>
                </a:solidFill>
                <a:latin typeface="Rockwell"/>
                <a:ea typeface="Rockwell"/>
                <a:cs typeface="Rockwell"/>
                <a:sym typeface="Rockwell"/>
              </a:defRPr>
            </a:pPr>
            <a:endParaRPr/>
          </a:p>
        </p:txBody>
      </p:sp>
      <p:sp>
        <p:nvSpPr>
          <p:cNvPr id="120" name="Shape 120"/>
          <p:cNvSpPr>
            <a:spLocks noGrp="1"/>
          </p:cNvSpPr>
          <p:nvPr>
            <p:ph type="sldNum" sz="quarter" idx="2"/>
          </p:nvPr>
        </p:nvSpPr>
        <p:spPr>
          <a:xfrm>
            <a:off x="6285653" y="8779792"/>
            <a:ext cx="3034455" cy="520701"/>
          </a:xfrm>
          <a:prstGeom prst="rect">
            <a:avLst/>
          </a:prstGeom>
        </p:spPr>
        <p:txBody>
          <a:bodyPr lIns="65023" tIns="65023" rIns="65023" bIns="65023" anchor="ctr"/>
          <a:lstStyle>
            <a:lvl1pPr algn="r" defTabSz="1300480">
              <a:defRPr sz="1600">
                <a:latin typeface="Arial"/>
                <a:ea typeface="Arial"/>
                <a:cs typeface="Arial"/>
                <a:sym typeface="Arial"/>
              </a:defRPr>
            </a:lvl1pPr>
          </a:lstStyle>
          <a:p>
            <a:fld id="{86CB4B4D-7CA3-9044-876B-883B54F8677D}" type="slidenum">
              <a:t>‹#›</a:t>
            </a:fld>
            <a:endParaRPr/>
          </a:p>
        </p:txBody>
      </p:sp>
      <p:pic>
        <p:nvPicPr>
          <p:cNvPr id="6" name="Picture 4" descr="Icon, Blood Pressure, Pulse, Frequency, Heartbeat">
            <a:extLst>
              <a:ext uri="{FF2B5EF4-FFF2-40B4-BE49-F238E27FC236}">
                <a16:creationId xmlns:a16="http://schemas.microsoft.com/office/drawing/2014/main" id="{500C07A7-9A8A-4172-953F-D70C17C6BBB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02010" y="52403"/>
            <a:ext cx="2302790" cy="230279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5ED23ACA-7052-4E59-AA30-317F8EB181CE}"/>
              </a:ext>
            </a:extLst>
          </p:cNvPr>
          <p:cNvPicPr>
            <a:picLocks noChangeAspect="1"/>
          </p:cNvPicPr>
          <p:nvPr userDrawn="1"/>
        </p:nvPicPr>
        <p:blipFill>
          <a:blip r:embed="rId3"/>
          <a:stretch>
            <a:fillRect/>
          </a:stretch>
        </p:blipFill>
        <p:spPr>
          <a:xfrm>
            <a:off x="0" y="8794306"/>
            <a:ext cx="13004800" cy="973808"/>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2_Title Slide">
    <p:spTree>
      <p:nvGrpSpPr>
        <p:cNvPr id="1" name=""/>
        <p:cNvGrpSpPr/>
        <p:nvPr/>
      </p:nvGrpSpPr>
      <p:grpSpPr>
        <a:xfrm>
          <a:off x="0" y="0"/>
          <a:ext cx="0" cy="0"/>
          <a:chOff x="0" y="0"/>
          <a:chExt cx="0" cy="0"/>
        </a:xfrm>
      </p:grpSpPr>
      <p:sp>
        <p:nvSpPr>
          <p:cNvPr id="127" name="Shape 127"/>
          <p:cNvSpPr>
            <a:spLocks noGrp="1"/>
          </p:cNvSpPr>
          <p:nvPr>
            <p:ph type="title"/>
          </p:nvPr>
        </p:nvSpPr>
        <p:spPr>
          <a:xfrm>
            <a:off x="6827519" y="6577305"/>
            <a:ext cx="5743788" cy="1327576"/>
          </a:xfrm>
          <a:prstGeom prst="rect">
            <a:avLst/>
          </a:prstGeom>
        </p:spPr>
        <p:txBody>
          <a:bodyPr lIns="65023" tIns="65023" rIns="65023" bIns="65023" anchor="t"/>
          <a:lstStyle>
            <a:lvl1pPr algn="l" defTabSz="1300480">
              <a:defRPr sz="3800">
                <a:solidFill>
                  <a:srgbClr val="4261CA"/>
                </a:solidFill>
                <a:latin typeface="Rockwell"/>
                <a:ea typeface="Rockwell"/>
                <a:cs typeface="Rockwell"/>
                <a:sym typeface="Rockwell"/>
              </a:defRPr>
            </a:lvl1pPr>
          </a:lstStyle>
          <a:p>
            <a:r>
              <a:t>Title Text</a:t>
            </a:r>
          </a:p>
        </p:txBody>
      </p:sp>
      <p:sp>
        <p:nvSpPr>
          <p:cNvPr id="128" name="Shape 128"/>
          <p:cNvSpPr>
            <a:spLocks noGrp="1"/>
          </p:cNvSpPr>
          <p:nvPr>
            <p:ph type="body" sz="quarter" idx="1"/>
          </p:nvPr>
        </p:nvSpPr>
        <p:spPr>
          <a:xfrm>
            <a:off x="6827519" y="7911255"/>
            <a:ext cx="5743788" cy="1064609"/>
          </a:xfrm>
          <a:prstGeom prst="rect">
            <a:avLst/>
          </a:prstGeom>
        </p:spPr>
        <p:txBody>
          <a:bodyPr lIns="65023" tIns="65023" rIns="65023" bIns="65023" anchor="t"/>
          <a:lstStyle>
            <a:lvl1pPr marL="0" indent="0" defTabSz="1300480">
              <a:spcBef>
                <a:spcPts val="400"/>
              </a:spcBef>
              <a:buSzTx/>
              <a:buNone/>
              <a:defRPr sz="1800">
                <a:solidFill>
                  <a:srgbClr val="888888"/>
                </a:solidFill>
                <a:latin typeface="Rockwell"/>
                <a:ea typeface="Rockwell"/>
                <a:cs typeface="Rockwell"/>
                <a:sym typeface="Rockwell"/>
              </a:defRPr>
            </a:lvl1pPr>
            <a:lvl2pPr marL="0" indent="457200" defTabSz="1300480">
              <a:spcBef>
                <a:spcPts val="400"/>
              </a:spcBef>
              <a:buSzTx/>
              <a:buNone/>
              <a:defRPr sz="1800">
                <a:solidFill>
                  <a:srgbClr val="888888"/>
                </a:solidFill>
                <a:latin typeface="Rockwell"/>
                <a:ea typeface="Rockwell"/>
                <a:cs typeface="Rockwell"/>
                <a:sym typeface="Rockwell"/>
              </a:defRPr>
            </a:lvl2pPr>
            <a:lvl3pPr marL="0" indent="914400" defTabSz="1300480">
              <a:spcBef>
                <a:spcPts val="400"/>
              </a:spcBef>
              <a:buSzTx/>
              <a:buNone/>
              <a:defRPr sz="1800">
                <a:solidFill>
                  <a:srgbClr val="888888"/>
                </a:solidFill>
                <a:latin typeface="Rockwell"/>
                <a:ea typeface="Rockwell"/>
                <a:cs typeface="Rockwell"/>
                <a:sym typeface="Rockwell"/>
              </a:defRPr>
            </a:lvl3pPr>
            <a:lvl4pPr marL="0" indent="1371600" defTabSz="1300480">
              <a:spcBef>
                <a:spcPts val="400"/>
              </a:spcBef>
              <a:buSzTx/>
              <a:buNone/>
              <a:defRPr sz="1800">
                <a:solidFill>
                  <a:srgbClr val="888888"/>
                </a:solidFill>
                <a:latin typeface="Rockwell"/>
                <a:ea typeface="Rockwell"/>
                <a:cs typeface="Rockwell"/>
                <a:sym typeface="Rockwell"/>
              </a:defRPr>
            </a:lvl4pPr>
            <a:lvl5pPr marL="0" indent="1828800" defTabSz="1300480">
              <a:spcBef>
                <a:spcPts val="400"/>
              </a:spcBef>
              <a:buSzTx/>
              <a:buNone/>
              <a:defRPr sz="1800">
                <a:solidFill>
                  <a:srgbClr val="888888"/>
                </a:solidFill>
                <a:latin typeface="Rockwell"/>
                <a:ea typeface="Rockwell"/>
                <a:cs typeface="Rockwell"/>
                <a:sym typeface="Rockwell"/>
              </a:defRPr>
            </a:lvl5pPr>
          </a:lstStyle>
          <a:p>
            <a:r>
              <a:t>Body Level One</a:t>
            </a:r>
          </a:p>
          <a:p>
            <a:pPr lvl="1"/>
            <a:r>
              <a:t>Body Level Two</a:t>
            </a:r>
          </a:p>
          <a:p>
            <a:pPr lvl="2"/>
            <a:r>
              <a:t>Body Level Three</a:t>
            </a:r>
          </a:p>
          <a:p>
            <a:pPr lvl="3"/>
            <a:r>
              <a:t>Body Level Four</a:t>
            </a:r>
          </a:p>
          <a:p>
            <a:pPr lvl="4"/>
            <a:r>
              <a:t>Body Level Five</a:t>
            </a:r>
          </a:p>
        </p:txBody>
      </p:sp>
      <p:pic>
        <p:nvPicPr>
          <p:cNvPr id="129" name="pasted-image.png"/>
          <p:cNvPicPr>
            <a:picLocks noChangeAspect="1"/>
          </p:cNvPicPr>
          <p:nvPr/>
        </p:nvPicPr>
        <p:blipFill>
          <a:blip r:embed="rId2"/>
          <a:stretch>
            <a:fillRect/>
          </a:stretch>
        </p:blipFill>
        <p:spPr>
          <a:xfrm>
            <a:off x="1339850" y="4610100"/>
            <a:ext cx="10325100" cy="533400"/>
          </a:xfrm>
          <a:prstGeom prst="rect">
            <a:avLst/>
          </a:prstGeom>
          <a:ln w="12700">
            <a:miter lim="400000"/>
          </a:ln>
        </p:spPr>
      </p:pic>
      <p:sp>
        <p:nvSpPr>
          <p:cNvPr id="130" name="Shape 130"/>
          <p:cNvSpPr>
            <a:spLocks noGrp="1"/>
          </p:cNvSpPr>
          <p:nvPr>
            <p:ph type="sldNum" sz="quarter" idx="2"/>
          </p:nvPr>
        </p:nvSpPr>
        <p:spPr>
          <a:xfrm>
            <a:off x="6285653" y="8779792"/>
            <a:ext cx="3034455" cy="520701"/>
          </a:xfrm>
          <a:prstGeom prst="rect">
            <a:avLst/>
          </a:prstGeom>
        </p:spPr>
        <p:txBody>
          <a:bodyPr lIns="65023" tIns="65023" rIns="65023" bIns="65023" anchor="ctr"/>
          <a:lstStyle>
            <a:lvl1pPr algn="r" defTabSz="1300480">
              <a:defRPr sz="1600">
                <a:latin typeface="Arial"/>
                <a:ea typeface="Arial"/>
                <a:cs typeface="Arial"/>
                <a:sym typeface="Arial"/>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37" name="Shape 137"/>
          <p:cNvSpPr>
            <a:spLocks noGrp="1"/>
          </p:cNvSpPr>
          <p:nvPr>
            <p:ph type="title"/>
          </p:nvPr>
        </p:nvSpPr>
        <p:spPr>
          <a:prstGeom prst="rect">
            <a:avLst/>
          </a:prstGeom>
        </p:spPr>
        <p:txBody>
          <a:bodyPr/>
          <a:lstStyle/>
          <a:p>
            <a:r>
              <a:t>Title Text</a:t>
            </a:r>
          </a:p>
        </p:txBody>
      </p:sp>
      <p:sp>
        <p:nvSpPr>
          <p:cNvPr id="138" name="Shape 138"/>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139" name="Shape 139"/>
          <p:cNvSpPr>
            <a:spLocks noGrp="1"/>
          </p:cNvSpPr>
          <p:nvPr>
            <p:ph type="sldNum" sz="quarter" idx="2"/>
          </p:nvPr>
        </p:nvSpPr>
        <p:spPr>
          <a:prstGeom prst="rect">
            <a:avLst/>
          </a:prstGeom>
        </p:spPr>
        <p:txBody>
          <a:bodyPr/>
          <a:lstStyle/>
          <a:p>
            <a:fld id="{86CB4B4D-7CA3-9044-876B-883B54F8677D}" type="slidenum">
              <a:t>‹#›</a:t>
            </a:fld>
            <a:endParaRPr/>
          </a:p>
        </p:txBody>
      </p:sp>
      <p:pic>
        <p:nvPicPr>
          <p:cNvPr id="5" name="Picture 4" descr="Icon, Blood Pressure, Pulse, Frequency, Heartbeat">
            <a:extLst>
              <a:ext uri="{FF2B5EF4-FFF2-40B4-BE49-F238E27FC236}">
                <a16:creationId xmlns:a16="http://schemas.microsoft.com/office/drawing/2014/main" id="{8F8477D1-5142-4495-8483-814E3603F39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576979" y="125032"/>
            <a:ext cx="2302790" cy="230279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B3781B3-A246-4307-B2C7-1167EC2B7EF6}"/>
              </a:ext>
            </a:extLst>
          </p:cNvPr>
          <p:cNvPicPr>
            <a:picLocks noChangeAspect="1"/>
          </p:cNvPicPr>
          <p:nvPr userDrawn="1"/>
        </p:nvPicPr>
        <p:blipFill>
          <a:blip r:embed="rId3"/>
          <a:stretch>
            <a:fillRect/>
          </a:stretch>
        </p:blipFill>
        <p:spPr>
          <a:xfrm>
            <a:off x="0" y="8621486"/>
            <a:ext cx="13004800" cy="1132114"/>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2" name="Rectangle 21"/>
          <p:cNvSpPr/>
          <p:nvPr userDrawn="1"/>
        </p:nvSpPr>
        <p:spPr>
          <a:xfrm>
            <a:off x="0" y="6"/>
            <a:ext cx="13004800" cy="20103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141" tIns="48069" rIns="96141" bIns="48069" rtlCol="0" anchor="ctr"/>
          <a:lstStyle/>
          <a:p>
            <a:pPr algn="ctr"/>
            <a:endParaRPr lang="en-US" sz="1892" dirty="0"/>
          </a:p>
        </p:txBody>
      </p:sp>
      <p:sp>
        <p:nvSpPr>
          <p:cNvPr id="6" name="Rectangle 5"/>
          <p:cNvSpPr/>
          <p:nvPr userDrawn="1"/>
        </p:nvSpPr>
        <p:spPr>
          <a:xfrm>
            <a:off x="2" y="9369727"/>
            <a:ext cx="12282311" cy="381291"/>
          </a:xfrm>
          <a:prstGeom prst="rect">
            <a:avLst/>
          </a:prstGeom>
          <a:solidFill>
            <a:srgbClr val="00A76D"/>
          </a:solidFill>
          <a:ln>
            <a:noFill/>
          </a:ln>
        </p:spPr>
        <p:style>
          <a:lnRef idx="2">
            <a:schemeClr val="accent1">
              <a:shade val="50000"/>
            </a:schemeClr>
          </a:lnRef>
          <a:fillRef idx="1">
            <a:schemeClr val="accent1"/>
          </a:fillRef>
          <a:effectRef idx="0">
            <a:schemeClr val="accent1"/>
          </a:effectRef>
          <a:fontRef idx="minor">
            <a:schemeClr val="lt1"/>
          </a:fontRef>
        </p:style>
        <p:txBody>
          <a:bodyPr lIns="96141" tIns="48069" rIns="96141" bIns="48069" rtlCol="0" anchor="ctr"/>
          <a:lstStyle/>
          <a:p>
            <a:pPr algn="ctr"/>
            <a:endParaRPr lang="en-US" sz="1892" dirty="0"/>
          </a:p>
        </p:txBody>
      </p:sp>
      <p:sp>
        <p:nvSpPr>
          <p:cNvPr id="2" name="Right Triangle 1"/>
          <p:cNvSpPr/>
          <p:nvPr userDrawn="1"/>
        </p:nvSpPr>
        <p:spPr>
          <a:xfrm rot="16200000">
            <a:off x="11795537" y="8569568"/>
            <a:ext cx="1409519" cy="1011821"/>
          </a:xfrm>
          <a:prstGeom prst="r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141" tIns="48069" rIns="96141" bIns="48069" rtlCol="0" anchor="ctr"/>
          <a:lstStyle/>
          <a:p>
            <a:pPr algn="ctr"/>
            <a:endParaRPr lang="en-US" sz="1892" dirty="0"/>
          </a:p>
        </p:txBody>
      </p:sp>
      <p:sp>
        <p:nvSpPr>
          <p:cNvPr id="19" name="TextBox 18"/>
          <p:cNvSpPr txBox="1"/>
          <p:nvPr userDrawn="1"/>
        </p:nvSpPr>
        <p:spPr>
          <a:xfrm>
            <a:off x="12528157" y="9406638"/>
            <a:ext cx="401382" cy="274946"/>
          </a:xfrm>
          <a:prstGeom prst="rect">
            <a:avLst/>
          </a:prstGeom>
          <a:solidFill>
            <a:schemeClr val="accent1">
              <a:lumMod val="40000"/>
              <a:lumOff val="60000"/>
            </a:schemeClr>
          </a:solidFill>
        </p:spPr>
        <p:txBody>
          <a:bodyPr wrap="square" lIns="96141" tIns="48069" rIns="96141" bIns="48069" rtlCol="0">
            <a:spAutoFit/>
          </a:bodyPr>
          <a:lstStyle/>
          <a:p>
            <a:fld id="{65B66DB6-D71E-4B3E-9AE0-4919FDE04E8D}" type="slidenum">
              <a:rPr lang="en-US" sz="1156" smtClean="0">
                <a:solidFill>
                  <a:schemeClr val="bg1"/>
                </a:solidFill>
                <a:latin typeface="+mn-lt"/>
              </a:rPr>
              <a:t>‹#›</a:t>
            </a:fld>
            <a:endParaRPr lang="en-US" sz="1156" dirty="0">
              <a:solidFill>
                <a:schemeClr val="bg1"/>
              </a:solidFill>
              <a:latin typeface="+mn-lt"/>
            </a:endParaRPr>
          </a:p>
        </p:txBody>
      </p:sp>
      <p:sp>
        <p:nvSpPr>
          <p:cNvPr id="15" name="TextBox 14"/>
          <p:cNvSpPr txBox="1"/>
          <p:nvPr userDrawn="1"/>
        </p:nvSpPr>
        <p:spPr>
          <a:xfrm>
            <a:off x="-1" y="9356778"/>
            <a:ext cx="12282313" cy="274946"/>
          </a:xfrm>
          <a:prstGeom prst="rect">
            <a:avLst/>
          </a:prstGeom>
          <a:solidFill>
            <a:schemeClr val="accent1">
              <a:lumMod val="40000"/>
              <a:lumOff val="60000"/>
            </a:schemeClr>
          </a:solidFill>
        </p:spPr>
        <p:txBody>
          <a:bodyPr wrap="square" lIns="96141" tIns="48069" rIns="96141" bIns="48069" rtlCol="0">
            <a:spAutoFit/>
          </a:bodyPr>
          <a:lstStyle/>
          <a:p>
            <a:pPr algn="ctr"/>
            <a:endParaRPr lang="en-IN" sz="1156" dirty="0">
              <a:solidFill>
                <a:schemeClr val="bg1"/>
              </a:solidFill>
              <a:latin typeface="+mn-lt"/>
            </a:endParaRPr>
          </a:p>
        </p:txBody>
      </p:sp>
      <p:cxnSp>
        <p:nvCxnSpPr>
          <p:cNvPr id="9" name="Straight Connector 8"/>
          <p:cNvCxnSpPr/>
          <p:nvPr userDrawn="1"/>
        </p:nvCxnSpPr>
        <p:spPr>
          <a:xfrm>
            <a:off x="-1" y="9304353"/>
            <a:ext cx="12234145" cy="0"/>
          </a:xfrm>
          <a:prstGeom prst="line">
            <a:avLst/>
          </a:prstGeom>
          <a:ln w="12700">
            <a:solidFill>
              <a:srgbClr val="00A76D"/>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flipV="1">
            <a:off x="12234148" y="8254248"/>
            <a:ext cx="772060" cy="1050108"/>
          </a:xfrm>
          <a:prstGeom prst="line">
            <a:avLst/>
          </a:prstGeom>
          <a:ln w="12700">
            <a:solidFill>
              <a:srgbClr val="00A76D"/>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655594" y="1419150"/>
            <a:ext cx="1235937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9" name="Title Placeholder 1"/>
          <p:cNvSpPr>
            <a:spLocks noGrp="1"/>
          </p:cNvSpPr>
          <p:nvPr>
            <p:ph type="title"/>
          </p:nvPr>
        </p:nvSpPr>
        <p:spPr bwMode="auto">
          <a:xfrm>
            <a:off x="655595" y="437512"/>
            <a:ext cx="10904231" cy="809343"/>
          </a:xfrm>
          <a:prstGeom prst="rect">
            <a:avLst/>
          </a:prstGeom>
          <a:noFill/>
          <a:ln w="9525">
            <a:noFill/>
            <a:miter lim="800000"/>
            <a:headEnd/>
            <a:tailEnd/>
          </a:ln>
        </p:spPr>
        <p:txBody>
          <a:bodyPr vert="horz" wrap="square" lIns="110230" tIns="55117" rIns="110230" bIns="55117" numCol="1" anchor="ctr" anchorCtr="0" compatLnSpc="1">
            <a:prstTxWarp prst="textNoShape">
              <a:avLst/>
            </a:prstTxWarp>
          </a:bodyPr>
          <a:lstStyle>
            <a:lvl1pPr algn="l">
              <a:defRPr sz="3365" b="1">
                <a:solidFill>
                  <a:schemeClr val="bg1"/>
                </a:solidFill>
              </a:defRPr>
            </a:lvl1pPr>
          </a:lstStyle>
          <a:p>
            <a:pPr lvl="0"/>
            <a:r>
              <a:rPr lang="en-US"/>
              <a:t>Click to edit Master title style</a:t>
            </a:r>
          </a:p>
        </p:txBody>
      </p:sp>
      <p:sp>
        <p:nvSpPr>
          <p:cNvPr id="14" name="Content Placeholder 2">
            <a:extLst>
              <a:ext uri="{FF2B5EF4-FFF2-40B4-BE49-F238E27FC236}">
                <a16:creationId xmlns:a16="http://schemas.microsoft.com/office/drawing/2014/main" id="{AEE5FC23-D66D-47C1-B9EE-9B09DDE59EC2}"/>
              </a:ext>
            </a:extLst>
          </p:cNvPr>
          <p:cNvSpPr>
            <a:spLocks noGrp="1"/>
          </p:cNvSpPr>
          <p:nvPr>
            <p:ph idx="1"/>
          </p:nvPr>
        </p:nvSpPr>
        <p:spPr>
          <a:xfrm>
            <a:off x="655594" y="1533002"/>
            <a:ext cx="11626717" cy="75406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896736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Title Text</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pic>
        <p:nvPicPr>
          <p:cNvPr id="4" name="Picture 4" descr="Icon, Blood Pressure, Pulse, Frequency, Heartbeat">
            <a:extLst>
              <a:ext uri="{FF2B5EF4-FFF2-40B4-BE49-F238E27FC236}">
                <a16:creationId xmlns:a16="http://schemas.microsoft.com/office/drawing/2014/main" id="{9C180120-DCC5-438E-9E79-F4803A67387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402807" y="154061"/>
            <a:ext cx="2302790" cy="230279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C9FEBD2-D7FC-4867-8E10-9AC58281B1EA}"/>
              </a:ext>
            </a:extLst>
          </p:cNvPr>
          <p:cNvPicPr>
            <a:picLocks noChangeAspect="1"/>
          </p:cNvPicPr>
          <p:nvPr userDrawn="1"/>
        </p:nvPicPr>
        <p:blipFill>
          <a:blip r:embed="rId3"/>
          <a:stretch>
            <a:fillRect/>
          </a:stretch>
        </p:blipFill>
        <p:spPr>
          <a:xfrm>
            <a:off x="0" y="7981627"/>
            <a:ext cx="13004800" cy="1786487"/>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2.png"/><Relationship Id="rId7"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22.png"/><Relationship Id="rId11" Type="http://schemas.openxmlformats.org/officeDocument/2006/relationships/image" Target="../media/image13.pn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6.png"/><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1.png"/><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1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6.png"/><Relationship Id="rId7" Type="http://schemas.openxmlformats.org/officeDocument/2006/relationships/image" Target="../media/image48.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19.png"/><Relationship Id="rId9" Type="http://schemas.openxmlformats.org/officeDocument/2006/relationships/image" Target="../media/image50.png"/></Relationships>
</file>

<file path=ppt/slides/_rels/slide1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Layout" Target="../diagrams/layout1.xml"/><Relationship Id="rId7" Type="http://schemas.openxmlformats.org/officeDocument/2006/relationships/image" Target="../media/image2.png"/><Relationship Id="rId12" Type="http://schemas.microsoft.com/office/2007/relationships/diagramDrawing" Target="../diagrams/drawing2.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11" Type="http://schemas.openxmlformats.org/officeDocument/2006/relationships/diagramColors" Target="../diagrams/colors2.xml"/><Relationship Id="rId5" Type="http://schemas.openxmlformats.org/officeDocument/2006/relationships/diagramColors" Target="../diagrams/colors1.xml"/><Relationship Id="rId10" Type="http://schemas.openxmlformats.org/officeDocument/2006/relationships/diagramQuickStyle" Target="../diagrams/quickStyle2.xml"/><Relationship Id="rId4" Type="http://schemas.openxmlformats.org/officeDocument/2006/relationships/diagramQuickStyle" Target="../diagrams/quickStyle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5.png"/><Relationship Id="rId7" Type="http://schemas.openxmlformats.org/officeDocument/2006/relationships/image" Target="../media/image58.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57.png"/><Relationship Id="rId5" Type="http://schemas.openxmlformats.org/officeDocument/2006/relationships/image" Target="../media/image14.png"/><Relationship Id="rId4" Type="http://schemas.openxmlformats.org/officeDocument/2006/relationships/image" Target="../media/image56.png"/><Relationship Id="rId9"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Layout" Target="../diagrams/layout4.xml"/><Relationship Id="rId7" Type="http://schemas.openxmlformats.org/officeDocument/2006/relationships/image" Target="../media/image5.png"/><Relationship Id="rId2" Type="http://schemas.openxmlformats.org/officeDocument/2006/relationships/diagramData" Target="../diagrams/data4.xml"/><Relationship Id="rId1" Type="http://schemas.openxmlformats.org/officeDocument/2006/relationships/slideLayout" Target="../slideLayouts/slideLayout1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9.png"/><Relationship Id="rId5" Type="http://schemas.openxmlformats.org/officeDocument/2006/relationships/image" Target="../media/image14.png"/><Relationship Id="rId10" Type="http://schemas.openxmlformats.org/officeDocument/2006/relationships/image" Target="../media/image18.tif"/><Relationship Id="rId4" Type="http://schemas.openxmlformats.org/officeDocument/2006/relationships/image" Target="../media/image13.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a:spLocks noGrp="1"/>
          </p:cNvSpPr>
          <p:nvPr>
            <p:ph type="title"/>
          </p:nvPr>
        </p:nvSpPr>
        <p:spPr>
          <a:xfrm>
            <a:off x="1342604" y="5473213"/>
            <a:ext cx="10784541" cy="1165376"/>
          </a:xfrm>
          <a:prstGeom prst="rect">
            <a:avLst/>
          </a:prstGeom>
        </p:spPr>
        <p:txBody>
          <a:bodyPr>
            <a:normAutofit fontScale="90000"/>
          </a:bodyPr>
          <a:lstStyle/>
          <a:p>
            <a:pPr algn="ctr" defTabSz="1274470">
              <a:defRPr sz="3332" b="1">
                <a:solidFill>
                  <a:srgbClr val="000000"/>
                </a:solidFill>
                <a:latin typeface="Calibri"/>
                <a:ea typeface="Calibri"/>
                <a:cs typeface="Calibri"/>
                <a:sym typeface="Calibri"/>
              </a:defRPr>
            </a:pPr>
            <a:r>
              <a:rPr lang="en-US" sz="2000" i="0" u="sng" dirty="0">
                <a:solidFill>
                  <a:srgbClr val="212529"/>
                </a:solidFill>
                <a:effectLst/>
                <a:latin typeface="Galyon"/>
              </a:rPr>
              <a:t>Social Network for Doctors &amp; Telehealth Solution</a:t>
            </a:r>
            <a:br>
              <a:rPr lang="en-US" sz="2000" b="0" i="0" dirty="0">
                <a:solidFill>
                  <a:srgbClr val="212529"/>
                </a:solidFill>
                <a:effectLst/>
                <a:latin typeface="Galyon"/>
              </a:rPr>
            </a:br>
            <a:br>
              <a:rPr lang="en-IN" b="0" i="0" dirty="0">
                <a:solidFill>
                  <a:srgbClr val="212529"/>
                </a:solidFill>
                <a:effectLst/>
                <a:latin typeface="Galyon"/>
              </a:rPr>
            </a:br>
            <a:br>
              <a:rPr dirty="0"/>
            </a:br>
            <a:endParaRPr dirty="0"/>
          </a:p>
        </p:txBody>
      </p:sp>
      <p:sp>
        <p:nvSpPr>
          <p:cNvPr id="149" name="Shape 149"/>
          <p:cNvSpPr/>
          <p:nvPr/>
        </p:nvSpPr>
        <p:spPr>
          <a:xfrm>
            <a:off x="4987615" y="6250224"/>
            <a:ext cx="3029568" cy="498349"/>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1300480">
              <a:defRPr sz="2400">
                <a:latin typeface="Rockwell"/>
                <a:ea typeface="Rockwell"/>
                <a:cs typeface="Rockwell"/>
                <a:sym typeface="Rockwell"/>
              </a:defRPr>
            </a:lvl1pPr>
          </a:lstStyle>
          <a:p>
            <a:r>
              <a:rPr dirty="0"/>
              <a:t>By  Bhagvan Kommadi</a:t>
            </a:r>
          </a:p>
        </p:txBody>
      </p:sp>
      <p:pic>
        <p:nvPicPr>
          <p:cNvPr id="1028" name="Picture 4" descr="Icon, Blood Pressure, Pulse, Frequency, Heartbeat">
            <a:extLst>
              <a:ext uri="{FF2B5EF4-FFF2-40B4-BE49-F238E27FC236}">
                <a16:creationId xmlns:a16="http://schemas.microsoft.com/office/drawing/2014/main" id="{44FCB51F-7F8A-40D0-BFDB-F33D240FA19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88787" y="8678"/>
            <a:ext cx="2302790" cy="230279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993ED85-518E-415E-B215-B118C3BD5762}"/>
              </a:ext>
            </a:extLst>
          </p:cNvPr>
          <p:cNvPicPr>
            <a:picLocks noChangeAspect="1"/>
          </p:cNvPicPr>
          <p:nvPr/>
        </p:nvPicPr>
        <p:blipFill>
          <a:blip r:embed="rId4"/>
          <a:stretch>
            <a:fillRect/>
          </a:stretch>
        </p:blipFill>
        <p:spPr>
          <a:xfrm>
            <a:off x="6890" y="7752037"/>
            <a:ext cx="13004800" cy="2050942"/>
          </a:xfrm>
          <a:prstGeom prst="rect">
            <a:avLst/>
          </a:prstGeom>
        </p:spPr>
      </p:pic>
      <p:sp>
        <p:nvSpPr>
          <p:cNvPr id="6" name="Shape 148">
            <a:extLst>
              <a:ext uri="{FF2B5EF4-FFF2-40B4-BE49-F238E27FC236}">
                <a16:creationId xmlns:a16="http://schemas.microsoft.com/office/drawing/2014/main" id="{56F8704F-A05F-4E2E-8650-319EBD678F9C}"/>
              </a:ext>
            </a:extLst>
          </p:cNvPr>
          <p:cNvSpPr txBox="1">
            <a:spLocks/>
          </p:cNvSpPr>
          <p:nvPr/>
        </p:nvSpPr>
        <p:spPr>
          <a:xfrm>
            <a:off x="659603" y="3249935"/>
            <a:ext cx="10784541" cy="1165376"/>
          </a:xfrm>
          <a:prstGeom prst="rect">
            <a:avLst/>
          </a:prstGeom>
          <a:ln w="12700">
            <a:miter lim="400000"/>
          </a:ln>
          <a:extLst>
            <a:ext uri="{C572A759-6A51-4108-AA02-DFA0A04FC94B}">
              <ma14:wrappingTextBoxFlag xmlns:ma14="http://schemas.microsoft.com/office/mac/drawingml/2011/main" xmlns="" val="1"/>
            </a:ext>
          </a:extLst>
        </p:spPr>
        <p:txBody>
          <a:bodyPr lIns="65023" tIns="65023" rIns="65023" bIns="65023" anchor="t">
            <a:normAutofit fontScale="82500" lnSpcReduction="20000"/>
          </a:bodyPr>
          <a:lstStyle>
            <a:lvl1pPr marL="0" marR="0" indent="0" algn="l" defTabSz="1300480" rtl="0" latinLnBrk="0">
              <a:lnSpc>
                <a:spcPct val="100000"/>
              </a:lnSpc>
              <a:spcBef>
                <a:spcPts val="0"/>
              </a:spcBef>
              <a:spcAft>
                <a:spcPts val="0"/>
              </a:spcAft>
              <a:buClrTx/>
              <a:buSzTx/>
              <a:buFontTx/>
              <a:buNone/>
              <a:tabLst/>
              <a:defRPr sz="3800" b="0" i="0" u="none" strike="noStrike" cap="none" spc="0" baseline="0">
                <a:ln>
                  <a:noFill/>
                </a:ln>
                <a:solidFill>
                  <a:srgbClr val="4261CA"/>
                </a:solidFill>
                <a:uFillTx/>
                <a:latin typeface="Rockwell"/>
                <a:ea typeface="Rockwell"/>
                <a:cs typeface="Rockwell"/>
                <a:sym typeface="Rockwell"/>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pPr defTabSz="1274470" hangingPunct="1">
              <a:defRPr sz="3332" b="1">
                <a:solidFill>
                  <a:srgbClr val="000000"/>
                </a:solidFill>
                <a:latin typeface="Calibri"/>
                <a:ea typeface="Calibri"/>
                <a:cs typeface="Calibri"/>
                <a:sym typeface="Calibri"/>
              </a:defRPr>
            </a:pPr>
            <a:r>
              <a:rPr lang="en-US" sz="3332" b="1" dirty="0">
                <a:solidFill>
                  <a:srgbClr val="000000"/>
                </a:solidFill>
                <a:latin typeface="Calibri"/>
                <a:ea typeface="Calibri"/>
                <a:cs typeface="Calibri"/>
                <a:sym typeface="Calibri"/>
              </a:rPr>
              <a:t>                           </a:t>
            </a:r>
            <a:r>
              <a:rPr lang="en-US" sz="3600" b="1" dirty="0">
                <a:solidFill>
                  <a:srgbClr val="000000"/>
                </a:solidFill>
                <a:latin typeface="Calibri"/>
                <a:ea typeface="Calibri"/>
                <a:cs typeface="Calibri"/>
                <a:sym typeface="Calibri"/>
              </a:rPr>
              <a:t>Telehealth  Solution  </a:t>
            </a:r>
            <a:r>
              <a:rPr lang="en-US" sz="3600" b="1" dirty="0">
                <a:solidFill>
                  <a:srgbClr val="212529"/>
                </a:solidFill>
                <a:latin typeface="Galyon"/>
                <a:ea typeface="Calibri"/>
                <a:cs typeface="Calibri"/>
                <a:sym typeface="Calibri"/>
              </a:rPr>
              <a:t>: Python &amp; Django powered</a:t>
            </a:r>
            <a:br>
              <a:rPr lang="en-US" sz="3332" dirty="0">
                <a:solidFill>
                  <a:srgbClr val="212529"/>
                </a:solidFill>
                <a:latin typeface="Galyon"/>
                <a:ea typeface="Calibri"/>
                <a:cs typeface="Calibri"/>
                <a:sym typeface="Calibri"/>
              </a:rPr>
            </a:br>
            <a:br>
              <a:rPr lang="en-US" sz="3332" b="1" dirty="0">
                <a:solidFill>
                  <a:srgbClr val="000000"/>
                </a:solidFill>
                <a:latin typeface="Calibri"/>
                <a:ea typeface="Calibri"/>
                <a:cs typeface="Calibri"/>
                <a:sym typeface="Calibri"/>
              </a:rPr>
            </a:br>
            <a:endParaRPr lang="en-US" sz="3332" b="1" dirty="0">
              <a:solidFill>
                <a:srgbClr val="000000"/>
              </a:solidFill>
              <a:latin typeface="Calibri"/>
              <a:ea typeface="Calibri"/>
              <a:cs typeface="Calibri"/>
              <a:sym typeface="Calibri"/>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D2E48-7799-47C1-B00A-FA23E2C4E35D}"/>
              </a:ext>
            </a:extLst>
          </p:cNvPr>
          <p:cNvSpPr>
            <a:spLocks noGrp="1"/>
          </p:cNvSpPr>
          <p:nvPr>
            <p:ph type="title" idx="4294967295"/>
          </p:nvPr>
        </p:nvSpPr>
        <p:spPr>
          <a:xfrm>
            <a:off x="0" y="438150"/>
            <a:ext cx="10904538" cy="808038"/>
          </a:xfrm>
        </p:spPr>
        <p:txBody>
          <a:bodyPr>
            <a:normAutofit fontScale="90000"/>
          </a:bodyPr>
          <a:lstStyle/>
          <a:p>
            <a:r>
              <a:rPr lang="en-IN" dirty="0">
                <a:solidFill>
                  <a:schemeClr val="tx1"/>
                </a:solidFill>
              </a:rPr>
              <a:t>Speech Processing</a:t>
            </a:r>
          </a:p>
        </p:txBody>
      </p:sp>
      <p:grpSp>
        <p:nvGrpSpPr>
          <p:cNvPr id="4" name="Group 179">
            <a:extLst>
              <a:ext uri="{FF2B5EF4-FFF2-40B4-BE49-F238E27FC236}">
                <a16:creationId xmlns:a16="http://schemas.microsoft.com/office/drawing/2014/main" id="{64E7D44B-DE76-4651-A508-CA417E608A84}"/>
              </a:ext>
            </a:extLst>
          </p:cNvPr>
          <p:cNvGrpSpPr/>
          <p:nvPr/>
        </p:nvGrpSpPr>
        <p:grpSpPr>
          <a:xfrm>
            <a:off x="7794295" y="5128781"/>
            <a:ext cx="647727" cy="647726"/>
            <a:chOff x="-2" y="0"/>
            <a:chExt cx="1619314" cy="1619312"/>
          </a:xfrm>
        </p:grpSpPr>
        <p:sp>
          <p:nvSpPr>
            <p:cNvPr id="5" name="Shape 176">
              <a:extLst>
                <a:ext uri="{FF2B5EF4-FFF2-40B4-BE49-F238E27FC236}">
                  <a16:creationId xmlns:a16="http://schemas.microsoft.com/office/drawing/2014/main" id="{BA056635-F75F-46FA-8104-FFD13CAC34B3}"/>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6" name="Shape 177">
              <a:extLst>
                <a:ext uri="{FF2B5EF4-FFF2-40B4-BE49-F238E27FC236}">
                  <a16:creationId xmlns:a16="http://schemas.microsoft.com/office/drawing/2014/main" id="{044BB486-0142-49F8-BD0E-B3A61162160E}"/>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7" name="Shape 178">
              <a:extLst>
                <a:ext uri="{FF2B5EF4-FFF2-40B4-BE49-F238E27FC236}">
                  <a16:creationId xmlns:a16="http://schemas.microsoft.com/office/drawing/2014/main" id="{27923CBA-4236-48CF-BAD5-83B92D237A87}"/>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8" name="Group 183">
            <a:extLst>
              <a:ext uri="{FF2B5EF4-FFF2-40B4-BE49-F238E27FC236}">
                <a16:creationId xmlns:a16="http://schemas.microsoft.com/office/drawing/2014/main" id="{A4DA044D-DA06-4500-AE74-9737956AF34B}"/>
              </a:ext>
            </a:extLst>
          </p:cNvPr>
          <p:cNvGrpSpPr/>
          <p:nvPr/>
        </p:nvGrpSpPr>
        <p:grpSpPr>
          <a:xfrm>
            <a:off x="5947583" y="5128781"/>
            <a:ext cx="647726" cy="647726"/>
            <a:chOff x="-2" y="0"/>
            <a:chExt cx="1619314" cy="1619312"/>
          </a:xfrm>
        </p:grpSpPr>
        <p:sp>
          <p:nvSpPr>
            <p:cNvPr id="9" name="Shape 180">
              <a:extLst>
                <a:ext uri="{FF2B5EF4-FFF2-40B4-BE49-F238E27FC236}">
                  <a16:creationId xmlns:a16="http://schemas.microsoft.com/office/drawing/2014/main" id="{E73A37E3-E6F2-4061-8FA1-C5239073AEB4}"/>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BFBFBF"/>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0" name="Shape 181">
              <a:extLst>
                <a:ext uri="{FF2B5EF4-FFF2-40B4-BE49-F238E27FC236}">
                  <a16:creationId xmlns:a16="http://schemas.microsoft.com/office/drawing/2014/main" id="{6D5F2F7A-0F87-4518-90D8-92AFB1B1C9D6}"/>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1" name="Shape 182">
              <a:extLst>
                <a:ext uri="{FF2B5EF4-FFF2-40B4-BE49-F238E27FC236}">
                  <a16:creationId xmlns:a16="http://schemas.microsoft.com/office/drawing/2014/main" id="{B403EA07-180A-4AF8-A089-222E48A46D10}"/>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12" name="Group 187">
            <a:extLst>
              <a:ext uri="{FF2B5EF4-FFF2-40B4-BE49-F238E27FC236}">
                <a16:creationId xmlns:a16="http://schemas.microsoft.com/office/drawing/2014/main" id="{49A891D3-01DF-4921-B13B-C55283C02DB2}"/>
              </a:ext>
            </a:extLst>
          </p:cNvPr>
          <p:cNvGrpSpPr/>
          <p:nvPr/>
        </p:nvGrpSpPr>
        <p:grpSpPr>
          <a:xfrm>
            <a:off x="3459423" y="5242101"/>
            <a:ext cx="647726" cy="647726"/>
            <a:chOff x="-2" y="0"/>
            <a:chExt cx="1619314" cy="1619312"/>
          </a:xfrm>
        </p:grpSpPr>
        <p:sp>
          <p:nvSpPr>
            <p:cNvPr id="13" name="Shape 184">
              <a:extLst>
                <a:ext uri="{FF2B5EF4-FFF2-40B4-BE49-F238E27FC236}">
                  <a16:creationId xmlns:a16="http://schemas.microsoft.com/office/drawing/2014/main" id="{EBD1373E-9186-4E3A-873F-B8FC58618BD4}"/>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4" name="Shape 185">
              <a:extLst>
                <a:ext uri="{FF2B5EF4-FFF2-40B4-BE49-F238E27FC236}">
                  <a16:creationId xmlns:a16="http://schemas.microsoft.com/office/drawing/2014/main" id="{AE41F7E7-F78A-49CD-8050-C9590D433DFD}"/>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5" name="Shape 186">
              <a:extLst>
                <a:ext uri="{FF2B5EF4-FFF2-40B4-BE49-F238E27FC236}">
                  <a16:creationId xmlns:a16="http://schemas.microsoft.com/office/drawing/2014/main" id="{EA22045F-622D-4D2D-BFBF-5A58571517CE}"/>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16" name="Group 192">
            <a:extLst>
              <a:ext uri="{FF2B5EF4-FFF2-40B4-BE49-F238E27FC236}">
                <a16:creationId xmlns:a16="http://schemas.microsoft.com/office/drawing/2014/main" id="{6AA0C235-3F60-45C9-A4F6-D0FEE2118E11}"/>
              </a:ext>
            </a:extLst>
          </p:cNvPr>
          <p:cNvGrpSpPr/>
          <p:nvPr/>
        </p:nvGrpSpPr>
        <p:grpSpPr>
          <a:xfrm>
            <a:off x="8132569" y="6564162"/>
            <a:ext cx="827363" cy="827363"/>
            <a:chOff x="-2" y="0"/>
            <a:chExt cx="2068406" cy="2068404"/>
          </a:xfrm>
        </p:grpSpPr>
        <p:sp>
          <p:nvSpPr>
            <p:cNvPr id="17" name="Shape 189">
              <a:extLst>
                <a:ext uri="{FF2B5EF4-FFF2-40B4-BE49-F238E27FC236}">
                  <a16:creationId xmlns:a16="http://schemas.microsoft.com/office/drawing/2014/main" id="{BE5AFABD-8800-45D5-B860-9607F5D25020}"/>
                </a:ext>
              </a:extLst>
            </p:cNvPr>
            <p:cNvSpPr/>
            <p:nvPr/>
          </p:nvSpPr>
          <p:spPr>
            <a:xfrm flipH="1">
              <a:off x="-2" y="-1"/>
              <a:ext cx="2068407"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8" name="Shape 190">
              <a:extLst>
                <a:ext uri="{FF2B5EF4-FFF2-40B4-BE49-F238E27FC236}">
                  <a16:creationId xmlns:a16="http://schemas.microsoft.com/office/drawing/2014/main" id="{DE5D72E9-96FA-435E-9AFC-16CD8672C923}"/>
                </a:ext>
              </a:extLst>
            </p:cNvPr>
            <p:cNvSpPr/>
            <p:nvPr/>
          </p:nvSpPr>
          <p:spPr>
            <a:xfrm flipH="1">
              <a:off x="-3" y="-1"/>
              <a:ext cx="517106"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9" name="Shape 191">
              <a:extLst>
                <a:ext uri="{FF2B5EF4-FFF2-40B4-BE49-F238E27FC236}">
                  <a16:creationId xmlns:a16="http://schemas.microsoft.com/office/drawing/2014/main" id="{6FCDE14C-B6E3-40AA-B942-056C1833675F}"/>
                </a:ext>
              </a:extLst>
            </p:cNvPr>
            <p:cNvSpPr/>
            <p:nvPr/>
          </p:nvSpPr>
          <p:spPr>
            <a:xfrm flipH="1">
              <a:off x="-2" y="-1"/>
              <a:ext cx="2068407" cy="5171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20" name="Group 196">
            <a:extLst>
              <a:ext uri="{FF2B5EF4-FFF2-40B4-BE49-F238E27FC236}">
                <a16:creationId xmlns:a16="http://schemas.microsoft.com/office/drawing/2014/main" id="{521627AE-06A0-484E-9CC7-B0002FB34633}"/>
              </a:ext>
            </a:extLst>
          </p:cNvPr>
          <p:cNvGrpSpPr/>
          <p:nvPr/>
        </p:nvGrpSpPr>
        <p:grpSpPr>
          <a:xfrm>
            <a:off x="3494765" y="6466495"/>
            <a:ext cx="827363" cy="827362"/>
            <a:chOff x="-2" y="0"/>
            <a:chExt cx="2068406" cy="2068404"/>
          </a:xfrm>
        </p:grpSpPr>
        <p:sp>
          <p:nvSpPr>
            <p:cNvPr id="21" name="Shape 193">
              <a:extLst>
                <a:ext uri="{FF2B5EF4-FFF2-40B4-BE49-F238E27FC236}">
                  <a16:creationId xmlns:a16="http://schemas.microsoft.com/office/drawing/2014/main" id="{1F32AD5F-D1A9-43F6-94ED-F74A6AF52FA8}"/>
                </a:ext>
              </a:extLst>
            </p:cNvPr>
            <p:cNvSpPr/>
            <p:nvPr/>
          </p:nvSpPr>
          <p:spPr>
            <a:xfrm flipH="1">
              <a:off x="-2" y="-1"/>
              <a:ext cx="2068407"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2" name="Shape 194">
              <a:extLst>
                <a:ext uri="{FF2B5EF4-FFF2-40B4-BE49-F238E27FC236}">
                  <a16:creationId xmlns:a16="http://schemas.microsoft.com/office/drawing/2014/main" id="{021545A5-1547-4A72-81FC-4B38557C9C0F}"/>
                </a:ext>
              </a:extLst>
            </p:cNvPr>
            <p:cNvSpPr/>
            <p:nvPr/>
          </p:nvSpPr>
          <p:spPr>
            <a:xfrm flipH="1">
              <a:off x="-3" y="-1"/>
              <a:ext cx="517106"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3" name="Shape 195">
              <a:extLst>
                <a:ext uri="{FF2B5EF4-FFF2-40B4-BE49-F238E27FC236}">
                  <a16:creationId xmlns:a16="http://schemas.microsoft.com/office/drawing/2014/main" id="{B0469134-B7B4-4999-9C3F-B5336E75F5E8}"/>
                </a:ext>
              </a:extLst>
            </p:cNvPr>
            <p:cNvSpPr/>
            <p:nvPr/>
          </p:nvSpPr>
          <p:spPr>
            <a:xfrm flipH="1">
              <a:off x="-2" y="-1"/>
              <a:ext cx="2068407" cy="5171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24" name="Group 200">
            <a:extLst>
              <a:ext uri="{FF2B5EF4-FFF2-40B4-BE49-F238E27FC236}">
                <a16:creationId xmlns:a16="http://schemas.microsoft.com/office/drawing/2014/main" id="{A00117F0-AF4C-4C56-8735-37A162BC9591}"/>
              </a:ext>
            </a:extLst>
          </p:cNvPr>
          <p:cNvGrpSpPr/>
          <p:nvPr/>
        </p:nvGrpSpPr>
        <p:grpSpPr>
          <a:xfrm>
            <a:off x="5857766" y="6564162"/>
            <a:ext cx="827363" cy="827363"/>
            <a:chOff x="-2" y="0"/>
            <a:chExt cx="2068406" cy="2068404"/>
          </a:xfrm>
        </p:grpSpPr>
        <p:sp>
          <p:nvSpPr>
            <p:cNvPr id="25" name="Shape 197">
              <a:extLst>
                <a:ext uri="{FF2B5EF4-FFF2-40B4-BE49-F238E27FC236}">
                  <a16:creationId xmlns:a16="http://schemas.microsoft.com/office/drawing/2014/main" id="{FD69BA45-D8BA-4882-B8B4-B02682661336}"/>
                </a:ext>
              </a:extLst>
            </p:cNvPr>
            <p:cNvSpPr/>
            <p:nvPr/>
          </p:nvSpPr>
          <p:spPr>
            <a:xfrm flipH="1">
              <a:off x="-2" y="-1"/>
              <a:ext cx="2068407"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6" name="Shape 198">
              <a:extLst>
                <a:ext uri="{FF2B5EF4-FFF2-40B4-BE49-F238E27FC236}">
                  <a16:creationId xmlns:a16="http://schemas.microsoft.com/office/drawing/2014/main" id="{97C06274-A3B7-4C3D-BBE6-3D36968B0F51}"/>
                </a:ext>
              </a:extLst>
            </p:cNvPr>
            <p:cNvSpPr/>
            <p:nvPr/>
          </p:nvSpPr>
          <p:spPr>
            <a:xfrm flipH="1">
              <a:off x="-3" y="-1"/>
              <a:ext cx="517106"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7" name="Shape 199">
              <a:extLst>
                <a:ext uri="{FF2B5EF4-FFF2-40B4-BE49-F238E27FC236}">
                  <a16:creationId xmlns:a16="http://schemas.microsoft.com/office/drawing/2014/main" id="{22D5B57E-8C37-45D4-B18C-B7A64AB368F7}"/>
                </a:ext>
              </a:extLst>
            </p:cNvPr>
            <p:cNvSpPr/>
            <p:nvPr/>
          </p:nvSpPr>
          <p:spPr>
            <a:xfrm flipH="1">
              <a:off x="-2" y="-1"/>
              <a:ext cx="2068407" cy="5171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28" name="Shape 201">
            <a:extLst>
              <a:ext uri="{FF2B5EF4-FFF2-40B4-BE49-F238E27FC236}">
                <a16:creationId xmlns:a16="http://schemas.microsoft.com/office/drawing/2014/main" id="{E240B886-60BC-4D4A-8FFB-67E9D5D78DA5}"/>
              </a:ext>
            </a:extLst>
          </p:cNvPr>
          <p:cNvSpPr/>
          <p:nvPr/>
        </p:nvSpPr>
        <p:spPr>
          <a:xfrm>
            <a:off x="3991670" y="3057457"/>
            <a:ext cx="1403867" cy="689417"/>
          </a:xfrm>
          <a:prstGeom prst="rect">
            <a:avLst/>
          </a:prstGeom>
          <a:ln w="12700">
            <a:miter lim="400000"/>
          </a:ln>
          <a:extLst>
            <a:ext uri="{C572A759-6A51-4108-AA02-DFA0A04FC94B}">
              <ma14:wrappingTextBoxFlag xmlns="" xmlns:ma14="http://schemas.microsoft.com/office/mac/drawingml/2011/main" val="1"/>
            </a:ext>
          </a:extLst>
        </p:spPr>
        <p:txBody>
          <a:bodyPr lIns="36575" tIns="36575" rIns="36575" bIns="36575">
            <a:spAutoFit/>
          </a:bodyPr>
          <a:lstStyle>
            <a:lvl1pPr algn="l" defTabSz="1828800">
              <a:defRPr sz="3600">
                <a:latin typeface="Bradley Hand ITC TT-Bold"/>
                <a:ea typeface="Bradley Hand ITC TT-Bold"/>
                <a:cs typeface="Bradley Hand ITC TT-Bold"/>
                <a:sym typeface="Bradley Hand ITC TT-Bold"/>
              </a:defRPr>
            </a:lvl1pPr>
          </a:lstStyle>
          <a:p>
            <a:r>
              <a:rPr sz="2000" b="1" dirty="0"/>
              <a:t>Speech Coding</a:t>
            </a:r>
          </a:p>
        </p:txBody>
      </p:sp>
      <p:grpSp>
        <p:nvGrpSpPr>
          <p:cNvPr id="29" name="Group 205">
            <a:extLst>
              <a:ext uri="{FF2B5EF4-FFF2-40B4-BE49-F238E27FC236}">
                <a16:creationId xmlns:a16="http://schemas.microsoft.com/office/drawing/2014/main" id="{1E5E331F-2607-41CF-9C6A-BACA5740A3F5}"/>
              </a:ext>
            </a:extLst>
          </p:cNvPr>
          <p:cNvGrpSpPr/>
          <p:nvPr/>
        </p:nvGrpSpPr>
        <p:grpSpPr>
          <a:xfrm>
            <a:off x="7829125" y="3699040"/>
            <a:ext cx="512859" cy="512859"/>
            <a:chOff x="-2" y="0"/>
            <a:chExt cx="1282146" cy="1282144"/>
          </a:xfrm>
        </p:grpSpPr>
        <p:sp>
          <p:nvSpPr>
            <p:cNvPr id="30" name="Shape 202">
              <a:extLst>
                <a:ext uri="{FF2B5EF4-FFF2-40B4-BE49-F238E27FC236}">
                  <a16:creationId xmlns:a16="http://schemas.microsoft.com/office/drawing/2014/main" id="{E14BA46F-BE2E-4ED4-BFC8-1C73D8C92057}"/>
                </a:ext>
              </a:extLst>
            </p:cNvPr>
            <p:cNvSpPr/>
            <p:nvPr/>
          </p:nvSpPr>
          <p:spPr>
            <a:xfrm flipH="1">
              <a:off x="-3" y="-1"/>
              <a:ext cx="1282147" cy="1282145"/>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1" name="Shape 203">
              <a:extLst>
                <a:ext uri="{FF2B5EF4-FFF2-40B4-BE49-F238E27FC236}">
                  <a16:creationId xmlns:a16="http://schemas.microsoft.com/office/drawing/2014/main" id="{4DE6C7C6-32D1-48B2-850B-843C2E0C9465}"/>
                </a:ext>
              </a:extLst>
            </p:cNvPr>
            <p:cNvSpPr/>
            <p:nvPr/>
          </p:nvSpPr>
          <p:spPr>
            <a:xfrm flipH="1">
              <a:off x="0" y="-1"/>
              <a:ext cx="320537" cy="1282145"/>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2" name="Shape 204">
              <a:extLst>
                <a:ext uri="{FF2B5EF4-FFF2-40B4-BE49-F238E27FC236}">
                  <a16:creationId xmlns:a16="http://schemas.microsoft.com/office/drawing/2014/main" id="{849E6BC6-A917-4225-8AC3-90E669371E54}"/>
                </a:ext>
              </a:extLst>
            </p:cNvPr>
            <p:cNvSpPr/>
            <p:nvPr/>
          </p:nvSpPr>
          <p:spPr>
            <a:xfrm flipH="1">
              <a:off x="-3" y="-1"/>
              <a:ext cx="1282147" cy="32054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33" name="Group 209">
            <a:extLst>
              <a:ext uri="{FF2B5EF4-FFF2-40B4-BE49-F238E27FC236}">
                <a16:creationId xmlns:a16="http://schemas.microsoft.com/office/drawing/2014/main" id="{F4C6AEB2-2E66-4639-B46D-55379C4783A7}"/>
              </a:ext>
            </a:extLst>
          </p:cNvPr>
          <p:cNvGrpSpPr/>
          <p:nvPr/>
        </p:nvGrpSpPr>
        <p:grpSpPr>
          <a:xfrm>
            <a:off x="4360492" y="3802363"/>
            <a:ext cx="435191" cy="435191"/>
            <a:chOff x="-1" y="0"/>
            <a:chExt cx="1087977" cy="1087976"/>
          </a:xfrm>
        </p:grpSpPr>
        <p:sp>
          <p:nvSpPr>
            <p:cNvPr id="34" name="Shape 206">
              <a:extLst>
                <a:ext uri="{FF2B5EF4-FFF2-40B4-BE49-F238E27FC236}">
                  <a16:creationId xmlns:a16="http://schemas.microsoft.com/office/drawing/2014/main" id="{F399815B-9970-491F-AB1B-C041C1A3E4F5}"/>
                </a:ext>
              </a:extLst>
            </p:cNvPr>
            <p:cNvSpPr/>
            <p:nvPr/>
          </p:nvSpPr>
          <p:spPr>
            <a:xfrm flipH="1">
              <a:off x="-2" y="-1"/>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5" name="Shape 207">
              <a:extLst>
                <a:ext uri="{FF2B5EF4-FFF2-40B4-BE49-F238E27FC236}">
                  <a16:creationId xmlns:a16="http://schemas.microsoft.com/office/drawing/2014/main" id="{1913F91C-5CDE-4118-B651-629B0BF4257A}"/>
                </a:ext>
              </a:extLst>
            </p:cNvPr>
            <p:cNvSpPr/>
            <p:nvPr/>
          </p:nvSpPr>
          <p:spPr>
            <a:xfrm flipH="1">
              <a:off x="0" y="-1"/>
              <a:ext cx="271995"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6" name="Shape 208">
              <a:extLst>
                <a:ext uri="{FF2B5EF4-FFF2-40B4-BE49-F238E27FC236}">
                  <a16:creationId xmlns:a16="http://schemas.microsoft.com/office/drawing/2014/main" id="{19194674-6342-4305-B301-AC9763C7144F}"/>
                </a:ext>
              </a:extLst>
            </p:cNvPr>
            <p:cNvSpPr/>
            <p:nvPr/>
          </p:nvSpPr>
          <p:spPr>
            <a:xfrm flipH="1">
              <a:off x="-2" y="-1"/>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37" name="Group 213">
            <a:extLst>
              <a:ext uri="{FF2B5EF4-FFF2-40B4-BE49-F238E27FC236}">
                <a16:creationId xmlns:a16="http://schemas.microsoft.com/office/drawing/2014/main" id="{FEDCE9C8-5EF7-458B-82A8-26A11F3CA37F}"/>
              </a:ext>
            </a:extLst>
          </p:cNvPr>
          <p:cNvGrpSpPr/>
          <p:nvPr/>
        </p:nvGrpSpPr>
        <p:grpSpPr>
          <a:xfrm>
            <a:off x="5982414" y="3802363"/>
            <a:ext cx="435191" cy="435191"/>
            <a:chOff x="-1" y="0"/>
            <a:chExt cx="1087977" cy="1087976"/>
          </a:xfrm>
        </p:grpSpPr>
        <p:sp>
          <p:nvSpPr>
            <p:cNvPr id="38" name="Shape 210">
              <a:extLst>
                <a:ext uri="{FF2B5EF4-FFF2-40B4-BE49-F238E27FC236}">
                  <a16:creationId xmlns:a16="http://schemas.microsoft.com/office/drawing/2014/main" id="{09456E6A-B411-4C5D-B440-F861841B2049}"/>
                </a:ext>
              </a:extLst>
            </p:cNvPr>
            <p:cNvSpPr/>
            <p:nvPr/>
          </p:nvSpPr>
          <p:spPr>
            <a:xfrm flipH="1">
              <a:off x="-2" y="-1"/>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9" name="Shape 211">
              <a:extLst>
                <a:ext uri="{FF2B5EF4-FFF2-40B4-BE49-F238E27FC236}">
                  <a16:creationId xmlns:a16="http://schemas.microsoft.com/office/drawing/2014/main" id="{E9118A94-F403-40B2-B368-082F0F5D99F2}"/>
                </a:ext>
              </a:extLst>
            </p:cNvPr>
            <p:cNvSpPr/>
            <p:nvPr/>
          </p:nvSpPr>
          <p:spPr>
            <a:xfrm flipH="1">
              <a:off x="0" y="-1"/>
              <a:ext cx="271995"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40" name="Shape 212">
              <a:extLst>
                <a:ext uri="{FF2B5EF4-FFF2-40B4-BE49-F238E27FC236}">
                  <a16:creationId xmlns:a16="http://schemas.microsoft.com/office/drawing/2014/main" id="{DD2BAE07-9A63-4BD0-AF55-34306B470328}"/>
                </a:ext>
              </a:extLst>
            </p:cNvPr>
            <p:cNvSpPr/>
            <p:nvPr/>
          </p:nvSpPr>
          <p:spPr>
            <a:xfrm flipH="1">
              <a:off x="-2" y="-1"/>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41" name="Shape 214">
            <a:extLst>
              <a:ext uri="{FF2B5EF4-FFF2-40B4-BE49-F238E27FC236}">
                <a16:creationId xmlns:a16="http://schemas.microsoft.com/office/drawing/2014/main" id="{35AEC76B-438D-4207-87A3-C4BB54318A3C}"/>
              </a:ext>
            </a:extLst>
          </p:cNvPr>
          <p:cNvSpPr/>
          <p:nvPr/>
        </p:nvSpPr>
        <p:spPr>
          <a:xfrm>
            <a:off x="6063585" y="3383155"/>
            <a:ext cx="1078948"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600">
                <a:latin typeface="Bradley Hand ITC TT-Bold"/>
                <a:ea typeface="Bradley Hand ITC TT-Bold"/>
                <a:cs typeface="Bradley Hand ITC TT-Bold"/>
                <a:sym typeface="Bradley Hand ITC TT-Bold"/>
              </a:defRPr>
            </a:lvl1pPr>
          </a:lstStyle>
          <a:p>
            <a:r>
              <a:rPr sz="2000" b="1"/>
              <a:t>Synthesis</a:t>
            </a:r>
          </a:p>
        </p:txBody>
      </p:sp>
      <p:sp>
        <p:nvSpPr>
          <p:cNvPr id="42" name="Shape 215">
            <a:extLst>
              <a:ext uri="{FF2B5EF4-FFF2-40B4-BE49-F238E27FC236}">
                <a16:creationId xmlns:a16="http://schemas.microsoft.com/office/drawing/2014/main" id="{37AF884C-FB5F-4659-8378-C9C1507115DD}"/>
              </a:ext>
            </a:extLst>
          </p:cNvPr>
          <p:cNvSpPr/>
          <p:nvPr/>
        </p:nvSpPr>
        <p:spPr>
          <a:xfrm>
            <a:off x="7638386" y="3383155"/>
            <a:ext cx="1341840"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600">
                <a:latin typeface="Bradley Hand ITC TT-Bold"/>
                <a:ea typeface="Bradley Hand ITC TT-Bold"/>
                <a:cs typeface="Bradley Hand ITC TT-Bold"/>
                <a:sym typeface="Bradley Hand ITC TT-Bold"/>
              </a:defRPr>
            </a:lvl1pPr>
          </a:lstStyle>
          <a:p>
            <a:r>
              <a:rPr sz="2000" b="1"/>
              <a:t>Recognition</a:t>
            </a:r>
          </a:p>
        </p:txBody>
      </p:sp>
      <p:sp>
        <p:nvSpPr>
          <p:cNvPr id="43" name="Shape 216">
            <a:extLst>
              <a:ext uri="{FF2B5EF4-FFF2-40B4-BE49-F238E27FC236}">
                <a16:creationId xmlns:a16="http://schemas.microsoft.com/office/drawing/2014/main" id="{BE2162B7-6A28-4560-9C15-3A3FD8C39622}"/>
              </a:ext>
            </a:extLst>
          </p:cNvPr>
          <p:cNvSpPr/>
          <p:nvPr/>
        </p:nvSpPr>
        <p:spPr>
          <a:xfrm>
            <a:off x="3033683" y="4860306"/>
            <a:ext cx="1684883"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600">
                <a:latin typeface="Bradley Hand ITC TT-Bold"/>
                <a:ea typeface="Bradley Hand ITC TT-Bold"/>
                <a:cs typeface="Bradley Hand ITC TT-Bold"/>
                <a:sym typeface="Bradley Hand ITC TT-Bold"/>
              </a:defRPr>
            </a:lvl1pPr>
          </a:lstStyle>
          <a:p>
            <a:r>
              <a:rPr sz="2000" b="1"/>
              <a:t>Speaker Model</a:t>
            </a:r>
          </a:p>
        </p:txBody>
      </p:sp>
      <p:sp>
        <p:nvSpPr>
          <p:cNvPr id="44" name="Shape 217">
            <a:extLst>
              <a:ext uri="{FF2B5EF4-FFF2-40B4-BE49-F238E27FC236}">
                <a16:creationId xmlns:a16="http://schemas.microsoft.com/office/drawing/2014/main" id="{FE1C4931-9E84-4E02-ADA8-C5DBFEAF5FE0}"/>
              </a:ext>
            </a:extLst>
          </p:cNvPr>
          <p:cNvSpPr/>
          <p:nvPr/>
        </p:nvSpPr>
        <p:spPr>
          <a:xfrm>
            <a:off x="8066369" y="6144953"/>
            <a:ext cx="1234438"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600">
                <a:latin typeface="Bradley Hand ITC TT-Bold"/>
                <a:ea typeface="Bradley Hand ITC TT-Bold"/>
                <a:cs typeface="Bradley Hand ITC TT-Bold"/>
                <a:sym typeface="Bradley Hand ITC TT-Bold"/>
              </a:defRPr>
            </a:lvl1pPr>
          </a:lstStyle>
          <a:p>
            <a:r>
              <a:rPr sz="2000" b="1" dirty="0"/>
              <a:t>Diarisation</a:t>
            </a:r>
          </a:p>
        </p:txBody>
      </p:sp>
      <p:sp>
        <p:nvSpPr>
          <p:cNvPr id="45" name="Shape 218">
            <a:extLst>
              <a:ext uri="{FF2B5EF4-FFF2-40B4-BE49-F238E27FC236}">
                <a16:creationId xmlns:a16="http://schemas.microsoft.com/office/drawing/2014/main" id="{C7ACBF30-446E-401E-A502-C891862F8ABC}"/>
              </a:ext>
            </a:extLst>
          </p:cNvPr>
          <p:cNvSpPr/>
          <p:nvPr/>
        </p:nvSpPr>
        <p:spPr>
          <a:xfrm>
            <a:off x="7760624" y="4703332"/>
            <a:ext cx="2306848"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600">
                <a:latin typeface="Bradley Hand ITC TT-Bold"/>
                <a:ea typeface="Bradley Hand ITC TT-Bold"/>
                <a:cs typeface="Bradley Hand ITC TT-Bold"/>
                <a:sym typeface="Bradley Hand ITC TT-Bold"/>
              </a:defRPr>
            </a:lvl1pPr>
          </a:lstStyle>
          <a:p>
            <a:r>
              <a:rPr sz="2000" b="1"/>
              <a:t>Speech Transcription</a:t>
            </a:r>
          </a:p>
        </p:txBody>
      </p:sp>
      <p:sp>
        <p:nvSpPr>
          <p:cNvPr id="46" name="Shape 219">
            <a:extLst>
              <a:ext uri="{FF2B5EF4-FFF2-40B4-BE49-F238E27FC236}">
                <a16:creationId xmlns:a16="http://schemas.microsoft.com/office/drawing/2014/main" id="{11A7D6B7-F279-4255-B3D4-3BED13993674}"/>
              </a:ext>
            </a:extLst>
          </p:cNvPr>
          <p:cNvSpPr/>
          <p:nvPr/>
        </p:nvSpPr>
        <p:spPr>
          <a:xfrm>
            <a:off x="3257997" y="6113399"/>
            <a:ext cx="1412372"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600">
                <a:latin typeface="Bradley Hand ITC TT-Bold"/>
                <a:ea typeface="Bradley Hand ITC TT-Bold"/>
                <a:cs typeface="Bradley Hand ITC TT-Bold"/>
                <a:sym typeface="Bradley Hand ITC TT-Bold"/>
              </a:defRPr>
            </a:lvl1pPr>
          </a:lstStyle>
          <a:p>
            <a:r>
              <a:rPr sz="2000" b="1"/>
              <a:t>Speech Type</a:t>
            </a:r>
          </a:p>
        </p:txBody>
      </p:sp>
      <p:sp>
        <p:nvSpPr>
          <p:cNvPr id="47" name="Shape 220">
            <a:extLst>
              <a:ext uri="{FF2B5EF4-FFF2-40B4-BE49-F238E27FC236}">
                <a16:creationId xmlns:a16="http://schemas.microsoft.com/office/drawing/2014/main" id="{401B9298-3B0C-4C92-B4EA-D5C306ACB44F}"/>
              </a:ext>
            </a:extLst>
          </p:cNvPr>
          <p:cNvSpPr/>
          <p:nvPr/>
        </p:nvSpPr>
        <p:spPr>
          <a:xfrm>
            <a:off x="5982623" y="6144953"/>
            <a:ext cx="1797093"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600">
                <a:latin typeface="Bradley Hand ITC TT-Bold"/>
                <a:ea typeface="Bradley Hand ITC TT-Bold"/>
                <a:cs typeface="Bradley Hand ITC TT-Bold"/>
                <a:sym typeface="Bradley Hand ITC TT-Bold"/>
              </a:defRPr>
            </a:lvl1pPr>
          </a:lstStyle>
          <a:p>
            <a:r>
              <a:rPr sz="2000" b="1"/>
              <a:t>Speech Patterns</a:t>
            </a:r>
          </a:p>
        </p:txBody>
      </p:sp>
      <p:sp>
        <p:nvSpPr>
          <p:cNvPr id="48" name="Shape 221">
            <a:extLst>
              <a:ext uri="{FF2B5EF4-FFF2-40B4-BE49-F238E27FC236}">
                <a16:creationId xmlns:a16="http://schemas.microsoft.com/office/drawing/2014/main" id="{287AB7AC-0974-4853-8E3D-75CE967274DF}"/>
              </a:ext>
            </a:extLst>
          </p:cNvPr>
          <p:cNvSpPr/>
          <p:nvPr/>
        </p:nvSpPr>
        <p:spPr>
          <a:xfrm>
            <a:off x="5708303" y="4668013"/>
            <a:ext cx="1827550"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600">
                <a:latin typeface="Bradley Hand ITC TT-Bold"/>
                <a:ea typeface="Bradley Hand ITC TT-Bold"/>
                <a:cs typeface="Bradley Hand ITC TT-Bold"/>
                <a:sym typeface="Bradley Hand ITC TT-Bold"/>
              </a:defRPr>
            </a:lvl1pPr>
          </a:lstStyle>
          <a:p>
            <a:r>
              <a:rPr sz="2000" b="1"/>
              <a:t>Speaker Identity</a:t>
            </a:r>
          </a:p>
        </p:txBody>
      </p:sp>
      <p:pic>
        <p:nvPicPr>
          <p:cNvPr id="49" name="image199.png">
            <a:extLst>
              <a:ext uri="{FF2B5EF4-FFF2-40B4-BE49-F238E27FC236}">
                <a16:creationId xmlns:a16="http://schemas.microsoft.com/office/drawing/2014/main" id="{B51D9DE6-3D24-416C-8986-86606DCAEB65}"/>
              </a:ext>
            </a:extLst>
          </p:cNvPr>
          <p:cNvPicPr>
            <a:picLocks noChangeAspect="1"/>
          </p:cNvPicPr>
          <p:nvPr/>
        </p:nvPicPr>
        <p:blipFill>
          <a:blip r:embed="rId2"/>
          <a:stretch>
            <a:fillRect/>
          </a:stretch>
        </p:blipFill>
        <p:spPr>
          <a:xfrm>
            <a:off x="4446498" y="3946828"/>
            <a:ext cx="263178" cy="263179"/>
          </a:xfrm>
          <a:prstGeom prst="rect">
            <a:avLst/>
          </a:prstGeom>
          <a:ln w="12700">
            <a:miter lim="400000"/>
          </a:ln>
        </p:spPr>
      </p:pic>
      <p:pic>
        <p:nvPicPr>
          <p:cNvPr id="50" name="image198.png">
            <a:extLst>
              <a:ext uri="{FF2B5EF4-FFF2-40B4-BE49-F238E27FC236}">
                <a16:creationId xmlns:a16="http://schemas.microsoft.com/office/drawing/2014/main" id="{ABC7E3C4-19FB-4CA0-A02B-064E2E390967}"/>
              </a:ext>
            </a:extLst>
          </p:cNvPr>
          <p:cNvPicPr>
            <a:picLocks noChangeAspect="1"/>
          </p:cNvPicPr>
          <p:nvPr/>
        </p:nvPicPr>
        <p:blipFill>
          <a:blip r:embed="rId3"/>
          <a:stretch>
            <a:fillRect/>
          </a:stretch>
        </p:blipFill>
        <p:spPr>
          <a:xfrm>
            <a:off x="3799695" y="5528182"/>
            <a:ext cx="217503" cy="217503"/>
          </a:xfrm>
          <a:prstGeom prst="rect">
            <a:avLst/>
          </a:prstGeom>
          <a:ln w="12700">
            <a:miter lim="400000"/>
          </a:ln>
        </p:spPr>
      </p:pic>
      <p:pic>
        <p:nvPicPr>
          <p:cNvPr id="51" name="image308.png">
            <a:extLst>
              <a:ext uri="{FF2B5EF4-FFF2-40B4-BE49-F238E27FC236}">
                <a16:creationId xmlns:a16="http://schemas.microsoft.com/office/drawing/2014/main" id="{3C4641E1-CA7F-4F72-8782-DE3964600164}"/>
              </a:ext>
            </a:extLst>
          </p:cNvPr>
          <p:cNvPicPr>
            <a:picLocks noChangeAspect="1"/>
          </p:cNvPicPr>
          <p:nvPr/>
        </p:nvPicPr>
        <p:blipFill>
          <a:blip r:embed="rId4"/>
          <a:stretch>
            <a:fillRect/>
          </a:stretch>
        </p:blipFill>
        <p:spPr>
          <a:xfrm>
            <a:off x="7869315" y="5309534"/>
            <a:ext cx="512859" cy="512859"/>
          </a:xfrm>
          <a:prstGeom prst="rect">
            <a:avLst/>
          </a:prstGeom>
          <a:ln w="12700">
            <a:miter lim="400000"/>
          </a:ln>
        </p:spPr>
      </p:pic>
      <p:pic>
        <p:nvPicPr>
          <p:cNvPr id="52" name="image279.png">
            <a:extLst>
              <a:ext uri="{FF2B5EF4-FFF2-40B4-BE49-F238E27FC236}">
                <a16:creationId xmlns:a16="http://schemas.microsoft.com/office/drawing/2014/main" id="{3CBFDA11-CCBD-4AFA-9B59-7073A2191332}"/>
              </a:ext>
            </a:extLst>
          </p:cNvPr>
          <p:cNvPicPr>
            <a:picLocks noChangeAspect="1"/>
          </p:cNvPicPr>
          <p:nvPr/>
        </p:nvPicPr>
        <p:blipFill>
          <a:blip r:embed="rId5"/>
          <a:stretch>
            <a:fillRect/>
          </a:stretch>
        </p:blipFill>
        <p:spPr>
          <a:xfrm>
            <a:off x="6263886" y="6865950"/>
            <a:ext cx="289495" cy="289495"/>
          </a:xfrm>
          <a:prstGeom prst="rect">
            <a:avLst/>
          </a:prstGeom>
          <a:ln w="12700">
            <a:miter lim="400000"/>
          </a:ln>
        </p:spPr>
      </p:pic>
      <p:pic>
        <p:nvPicPr>
          <p:cNvPr id="53" name="image302.png">
            <a:extLst>
              <a:ext uri="{FF2B5EF4-FFF2-40B4-BE49-F238E27FC236}">
                <a16:creationId xmlns:a16="http://schemas.microsoft.com/office/drawing/2014/main" id="{223BAF5C-7734-4368-89BB-F1CC1B0547AA}"/>
              </a:ext>
            </a:extLst>
          </p:cNvPr>
          <p:cNvPicPr>
            <a:picLocks noChangeAspect="1"/>
          </p:cNvPicPr>
          <p:nvPr/>
        </p:nvPicPr>
        <p:blipFill>
          <a:blip r:embed="rId6"/>
          <a:stretch>
            <a:fillRect/>
          </a:stretch>
        </p:blipFill>
        <p:spPr>
          <a:xfrm>
            <a:off x="3792782" y="6754288"/>
            <a:ext cx="423851" cy="423851"/>
          </a:xfrm>
          <a:prstGeom prst="rect">
            <a:avLst/>
          </a:prstGeom>
          <a:ln w="12700">
            <a:miter lim="400000"/>
          </a:ln>
        </p:spPr>
      </p:pic>
      <p:pic>
        <p:nvPicPr>
          <p:cNvPr id="54" name="image277.png">
            <a:extLst>
              <a:ext uri="{FF2B5EF4-FFF2-40B4-BE49-F238E27FC236}">
                <a16:creationId xmlns:a16="http://schemas.microsoft.com/office/drawing/2014/main" id="{2AF41FBC-E225-44E9-A30A-1901FEEA523B}"/>
              </a:ext>
            </a:extLst>
          </p:cNvPr>
          <p:cNvPicPr>
            <a:picLocks noChangeAspect="1"/>
          </p:cNvPicPr>
          <p:nvPr/>
        </p:nvPicPr>
        <p:blipFill>
          <a:blip r:embed="rId7"/>
          <a:stretch>
            <a:fillRect/>
          </a:stretch>
        </p:blipFill>
        <p:spPr>
          <a:xfrm>
            <a:off x="6192778" y="3946827"/>
            <a:ext cx="239253" cy="239253"/>
          </a:xfrm>
          <a:prstGeom prst="rect">
            <a:avLst/>
          </a:prstGeom>
          <a:ln w="12700">
            <a:miter lim="400000"/>
          </a:ln>
        </p:spPr>
      </p:pic>
      <p:pic>
        <p:nvPicPr>
          <p:cNvPr id="55" name="image196.png">
            <a:extLst>
              <a:ext uri="{FF2B5EF4-FFF2-40B4-BE49-F238E27FC236}">
                <a16:creationId xmlns:a16="http://schemas.microsoft.com/office/drawing/2014/main" id="{F1DF4DD3-68A0-411C-BC8E-0CB39F3C6E95}"/>
              </a:ext>
            </a:extLst>
          </p:cNvPr>
          <p:cNvPicPr>
            <a:picLocks noChangeAspect="1"/>
          </p:cNvPicPr>
          <p:nvPr/>
        </p:nvPicPr>
        <p:blipFill>
          <a:blip r:embed="rId8"/>
          <a:stretch>
            <a:fillRect/>
          </a:stretch>
        </p:blipFill>
        <p:spPr>
          <a:xfrm>
            <a:off x="6299882" y="5389656"/>
            <a:ext cx="217503" cy="217503"/>
          </a:xfrm>
          <a:prstGeom prst="rect">
            <a:avLst/>
          </a:prstGeom>
          <a:ln w="12700">
            <a:miter lim="400000"/>
          </a:ln>
        </p:spPr>
      </p:pic>
      <p:pic>
        <p:nvPicPr>
          <p:cNvPr id="56" name="image283.png">
            <a:extLst>
              <a:ext uri="{FF2B5EF4-FFF2-40B4-BE49-F238E27FC236}">
                <a16:creationId xmlns:a16="http://schemas.microsoft.com/office/drawing/2014/main" id="{1E0FCA8E-D2E5-47FE-8EE5-CBC535C7EB2B}"/>
              </a:ext>
            </a:extLst>
          </p:cNvPr>
          <p:cNvPicPr>
            <a:picLocks noChangeAspect="1"/>
          </p:cNvPicPr>
          <p:nvPr/>
        </p:nvPicPr>
        <p:blipFill>
          <a:blip r:embed="rId9"/>
          <a:stretch>
            <a:fillRect/>
          </a:stretch>
        </p:blipFill>
        <p:spPr>
          <a:xfrm>
            <a:off x="7979173" y="3828869"/>
            <a:ext cx="350289" cy="350289"/>
          </a:xfrm>
          <a:prstGeom prst="rect">
            <a:avLst/>
          </a:prstGeom>
          <a:ln w="12700">
            <a:miter lim="400000"/>
          </a:ln>
        </p:spPr>
      </p:pic>
      <p:pic>
        <p:nvPicPr>
          <p:cNvPr id="57" name="pasted-image.png">
            <a:extLst>
              <a:ext uri="{FF2B5EF4-FFF2-40B4-BE49-F238E27FC236}">
                <a16:creationId xmlns:a16="http://schemas.microsoft.com/office/drawing/2014/main" id="{41ED0D2B-66AE-44EF-95DD-75694EE16D3F}"/>
              </a:ext>
            </a:extLst>
          </p:cNvPr>
          <p:cNvPicPr>
            <a:picLocks noChangeAspect="1"/>
          </p:cNvPicPr>
          <p:nvPr/>
        </p:nvPicPr>
        <p:blipFill>
          <a:blip r:embed="rId10"/>
          <a:stretch>
            <a:fillRect/>
          </a:stretch>
        </p:blipFill>
        <p:spPr>
          <a:xfrm>
            <a:off x="8326261" y="6810733"/>
            <a:ext cx="512859" cy="599217"/>
          </a:xfrm>
          <a:prstGeom prst="rect">
            <a:avLst/>
          </a:prstGeom>
          <a:ln w="12700">
            <a:miter lim="400000"/>
          </a:ln>
        </p:spPr>
      </p:pic>
      <p:pic>
        <p:nvPicPr>
          <p:cNvPr id="58" name="image32.png">
            <a:extLst>
              <a:ext uri="{FF2B5EF4-FFF2-40B4-BE49-F238E27FC236}">
                <a16:creationId xmlns:a16="http://schemas.microsoft.com/office/drawing/2014/main" id="{46CB432D-8843-4318-A3AA-053EC556FB27}"/>
              </a:ext>
            </a:extLst>
          </p:cNvPr>
          <p:cNvPicPr>
            <a:picLocks noChangeAspect="1"/>
          </p:cNvPicPr>
          <p:nvPr/>
        </p:nvPicPr>
        <p:blipFill>
          <a:blip r:embed="rId11"/>
          <a:stretch>
            <a:fillRect/>
          </a:stretch>
        </p:blipFill>
        <p:spPr>
          <a:xfrm>
            <a:off x="5229825" y="3844791"/>
            <a:ext cx="318445" cy="318445"/>
          </a:xfrm>
          <a:prstGeom prst="rect">
            <a:avLst/>
          </a:prstGeom>
          <a:ln w="12700">
            <a:miter lim="400000"/>
          </a:ln>
        </p:spPr>
      </p:pic>
      <p:pic>
        <p:nvPicPr>
          <p:cNvPr id="59" name="image32.png">
            <a:extLst>
              <a:ext uri="{FF2B5EF4-FFF2-40B4-BE49-F238E27FC236}">
                <a16:creationId xmlns:a16="http://schemas.microsoft.com/office/drawing/2014/main" id="{7C54BEDE-1E33-4A32-88DC-2DAA73371985}"/>
              </a:ext>
            </a:extLst>
          </p:cNvPr>
          <p:cNvPicPr>
            <a:picLocks noChangeAspect="1"/>
          </p:cNvPicPr>
          <p:nvPr/>
        </p:nvPicPr>
        <p:blipFill>
          <a:blip r:embed="rId11"/>
          <a:stretch>
            <a:fillRect/>
          </a:stretch>
        </p:blipFill>
        <p:spPr>
          <a:xfrm>
            <a:off x="7076537" y="3844791"/>
            <a:ext cx="318446" cy="318445"/>
          </a:xfrm>
          <a:prstGeom prst="rect">
            <a:avLst/>
          </a:prstGeom>
          <a:ln w="12700">
            <a:miter lim="400000"/>
          </a:ln>
        </p:spPr>
      </p:pic>
      <p:pic>
        <p:nvPicPr>
          <p:cNvPr id="60" name="image32.png">
            <a:extLst>
              <a:ext uri="{FF2B5EF4-FFF2-40B4-BE49-F238E27FC236}">
                <a16:creationId xmlns:a16="http://schemas.microsoft.com/office/drawing/2014/main" id="{FF1FB469-DE81-4B35-933E-2861352ED0A8}"/>
              </a:ext>
            </a:extLst>
          </p:cNvPr>
          <p:cNvPicPr>
            <a:picLocks noChangeAspect="1"/>
          </p:cNvPicPr>
          <p:nvPr/>
        </p:nvPicPr>
        <p:blipFill>
          <a:blip r:embed="rId11"/>
          <a:stretch>
            <a:fillRect/>
          </a:stretch>
        </p:blipFill>
        <p:spPr>
          <a:xfrm>
            <a:off x="4596551" y="5413580"/>
            <a:ext cx="318445" cy="318446"/>
          </a:xfrm>
          <a:prstGeom prst="rect">
            <a:avLst/>
          </a:prstGeom>
          <a:ln w="12700">
            <a:miter lim="400000"/>
          </a:ln>
        </p:spPr>
      </p:pic>
      <p:pic>
        <p:nvPicPr>
          <p:cNvPr id="61" name="image32.png">
            <a:extLst>
              <a:ext uri="{FF2B5EF4-FFF2-40B4-BE49-F238E27FC236}">
                <a16:creationId xmlns:a16="http://schemas.microsoft.com/office/drawing/2014/main" id="{1B6418D3-A1DE-4355-AD1C-BFE88FFC3F59}"/>
              </a:ext>
            </a:extLst>
          </p:cNvPr>
          <p:cNvPicPr>
            <a:picLocks noChangeAspect="1"/>
          </p:cNvPicPr>
          <p:nvPr/>
        </p:nvPicPr>
        <p:blipFill>
          <a:blip r:embed="rId11"/>
          <a:stretch>
            <a:fillRect/>
          </a:stretch>
        </p:blipFill>
        <p:spPr>
          <a:xfrm>
            <a:off x="7035580" y="5339184"/>
            <a:ext cx="318446" cy="318446"/>
          </a:xfrm>
          <a:prstGeom prst="rect">
            <a:avLst/>
          </a:prstGeom>
          <a:ln w="12700">
            <a:miter lim="400000"/>
          </a:ln>
        </p:spPr>
      </p:pic>
      <p:pic>
        <p:nvPicPr>
          <p:cNvPr id="62" name="image32.png">
            <a:extLst>
              <a:ext uri="{FF2B5EF4-FFF2-40B4-BE49-F238E27FC236}">
                <a16:creationId xmlns:a16="http://schemas.microsoft.com/office/drawing/2014/main" id="{6153F85C-E0BC-4082-8E24-D6A3ABAD0376}"/>
              </a:ext>
            </a:extLst>
          </p:cNvPr>
          <p:cNvPicPr>
            <a:picLocks noChangeAspect="1"/>
          </p:cNvPicPr>
          <p:nvPr/>
        </p:nvPicPr>
        <p:blipFill>
          <a:blip r:embed="rId11"/>
          <a:stretch>
            <a:fillRect/>
          </a:stretch>
        </p:blipFill>
        <p:spPr>
          <a:xfrm>
            <a:off x="4713342" y="6851475"/>
            <a:ext cx="318446" cy="318446"/>
          </a:xfrm>
          <a:prstGeom prst="rect">
            <a:avLst/>
          </a:prstGeom>
          <a:ln w="12700">
            <a:miter lim="400000"/>
          </a:ln>
        </p:spPr>
      </p:pic>
      <p:pic>
        <p:nvPicPr>
          <p:cNvPr id="63" name="image32.png">
            <a:extLst>
              <a:ext uri="{FF2B5EF4-FFF2-40B4-BE49-F238E27FC236}">
                <a16:creationId xmlns:a16="http://schemas.microsoft.com/office/drawing/2014/main" id="{F7D71AC4-8485-4228-8C30-4AB9B7CFB00C}"/>
              </a:ext>
            </a:extLst>
          </p:cNvPr>
          <p:cNvPicPr>
            <a:picLocks noChangeAspect="1"/>
          </p:cNvPicPr>
          <p:nvPr/>
        </p:nvPicPr>
        <p:blipFill>
          <a:blip r:embed="rId11"/>
          <a:stretch>
            <a:fillRect/>
          </a:stretch>
        </p:blipFill>
        <p:spPr>
          <a:xfrm>
            <a:off x="7249626" y="6806991"/>
            <a:ext cx="318446" cy="318446"/>
          </a:xfrm>
          <a:prstGeom prst="rect">
            <a:avLst/>
          </a:prstGeom>
          <a:ln w="12700">
            <a:miter lim="400000"/>
          </a:ln>
        </p:spPr>
      </p:pic>
      <p:sp>
        <p:nvSpPr>
          <p:cNvPr id="64" name="Shape 237">
            <a:extLst>
              <a:ext uri="{FF2B5EF4-FFF2-40B4-BE49-F238E27FC236}">
                <a16:creationId xmlns:a16="http://schemas.microsoft.com/office/drawing/2014/main" id="{F46321BA-47E4-4101-8811-EC15BADF3B50}"/>
              </a:ext>
            </a:extLst>
          </p:cNvPr>
          <p:cNvSpPr/>
          <p:nvPr/>
        </p:nvSpPr>
        <p:spPr>
          <a:xfrm>
            <a:off x="3377270" y="4509475"/>
            <a:ext cx="6062727" cy="1"/>
          </a:xfrm>
          <a:prstGeom prst="line">
            <a:avLst/>
          </a:prstGeom>
          <a:ln w="25400" cap="rnd">
            <a:solidFill>
              <a:srgbClr val="000000"/>
            </a:solidFill>
            <a:custDash>
              <a:ds d="100000" sp="200000"/>
            </a:custDash>
          </a:ln>
        </p:spPr>
        <p:txBody>
          <a:bodyPr lIns="28575" tIns="28575" rIns="28575" bIns="28575" anchor="ctr"/>
          <a:lstStyle/>
          <a:p>
            <a:pPr>
              <a:defRPr sz="3200"/>
            </a:pPr>
            <a:endParaRPr sz="1280" b="1"/>
          </a:p>
        </p:txBody>
      </p:sp>
      <p:sp>
        <p:nvSpPr>
          <p:cNvPr id="65" name="Shape 238">
            <a:extLst>
              <a:ext uri="{FF2B5EF4-FFF2-40B4-BE49-F238E27FC236}">
                <a16:creationId xmlns:a16="http://schemas.microsoft.com/office/drawing/2014/main" id="{57FAD689-08FC-435E-88BD-F1D09EBCAD3B}"/>
              </a:ext>
            </a:extLst>
          </p:cNvPr>
          <p:cNvSpPr/>
          <p:nvPr/>
        </p:nvSpPr>
        <p:spPr>
          <a:xfrm>
            <a:off x="3240083" y="6085660"/>
            <a:ext cx="6062727" cy="1"/>
          </a:xfrm>
          <a:prstGeom prst="line">
            <a:avLst/>
          </a:prstGeom>
          <a:ln w="25400" cap="rnd">
            <a:solidFill>
              <a:srgbClr val="000000"/>
            </a:solidFill>
            <a:custDash>
              <a:ds d="100000" sp="200000"/>
            </a:custDash>
          </a:ln>
        </p:spPr>
        <p:txBody>
          <a:bodyPr lIns="28575" tIns="28575" rIns="28575" bIns="28575" anchor="ctr"/>
          <a:lstStyle/>
          <a:p>
            <a:pPr>
              <a:defRPr sz="3200"/>
            </a:pPr>
            <a:endParaRPr sz="1280" b="1"/>
          </a:p>
        </p:txBody>
      </p:sp>
    </p:spTree>
    <p:extLst>
      <p:ext uri="{BB962C8B-B14F-4D97-AF65-F5344CB8AC3E}">
        <p14:creationId xmlns:p14="http://schemas.microsoft.com/office/powerpoint/2010/main" val="258057263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9A43B-33F0-488F-848D-B619594BB65F}"/>
              </a:ext>
            </a:extLst>
          </p:cNvPr>
          <p:cNvSpPr>
            <a:spLocks noGrp="1"/>
          </p:cNvSpPr>
          <p:nvPr>
            <p:ph type="title" idx="4294967295"/>
          </p:nvPr>
        </p:nvSpPr>
        <p:spPr>
          <a:xfrm>
            <a:off x="0" y="438150"/>
            <a:ext cx="10904538" cy="808038"/>
          </a:xfrm>
        </p:spPr>
        <p:txBody>
          <a:bodyPr>
            <a:normAutofit fontScale="90000"/>
          </a:bodyPr>
          <a:lstStyle/>
          <a:p>
            <a:r>
              <a:rPr lang="en-IN" dirty="0">
                <a:solidFill>
                  <a:schemeClr val="tx1"/>
                </a:solidFill>
              </a:rPr>
              <a:t>Speaker Recognition</a:t>
            </a:r>
          </a:p>
        </p:txBody>
      </p:sp>
      <p:pic>
        <p:nvPicPr>
          <p:cNvPr id="4" name="image2.png">
            <a:extLst>
              <a:ext uri="{FF2B5EF4-FFF2-40B4-BE49-F238E27FC236}">
                <a16:creationId xmlns:a16="http://schemas.microsoft.com/office/drawing/2014/main" id="{B0B523C0-D49E-4FB5-AA32-A43748861822}"/>
              </a:ext>
            </a:extLst>
          </p:cNvPr>
          <p:cNvPicPr>
            <a:picLocks noChangeAspect="1"/>
          </p:cNvPicPr>
          <p:nvPr/>
        </p:nvPicPr>
        <p:blipFill>
          <a:blip r:embed="rId2"/>
          <a:stretch>
            <a:fillRect/>
          </a:stretch>
        </p:blipFill>
        <p:spPr>
          <a:xfrm>
            <a:off x="2371242" y="3122914"/>
            <a:ext cx="4297318" cy="2923358"/>
          </a:xfrm>
          <a:prstGeom prst="rect">
            <a:avLst/>
          </a:prstGeom>
          <a:ln w="12700">
            <a:miter lim="400000"/>
          </a:ln>
        </p:spPr>
      </p:pic>
      <p:sp>
        <p:nvSpPr>
          <p:cNvPr id="5" name="Shape 248">
            <a:extLst>
              <a:ext uri="{FF2B5EF4-FFF2-40B4-BE49-F238E27FC236}">
                <a16:creationId xmlns:a16="http://schemas.microsoft.com/office/drawing/2014/main" id="{D2D94495-70D0-424D-B2CD-A526DF05EE6D}"/>
              </a:ext>
            </a:extLst>
          </p:cNvPr>
          <p:cNvSpPr/>
          <p:nvPr/>
        </p:nvSpPr>
        <p:spPr>
          <a:xfrm flipH="1">
            <a:off x="7160668" y="3368711"/>
            <a:ext cx="827361" cy="827361"/>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a:miter lim="400000"/>
          </a:ln>
        </p:spPr>
        <p:txBody>
          <a:bodyPr lIns="36575" tIns="36575" rIns="36575" bIns="36575" anchor="ctr"/>
          <a:lstStyle/>
          <a:p>
            <a:pPr defTabSz="731543">
              <a:defRPr sz="3200">
                <a:solidFill>
                  <a:srgbClr val="FFFFFF"/>
                </a:solidFill>
                <a:latin typeface="Calibri"/>
                <a:ea typeface="Calibri"/>
                <a:cs typeface="Calibri"/>
                <a:sym typeface="Calibri"/>
              </a:defRPr>
            </a:pPr>
            <a:endParaRPr sz="1280" b="1"/>
          </a:p>
        </p:txBody>
      </p:sp>
      <p:sp>
        <p:nvSpPr>
          <p:cNvPr id="6" name="Shape 249">
            <a:extLst>
              <a:ext uri="{FF2B5EF4-FFF2-40B4-BE49-F238E27FC236}">
                <a16:creationId xmlns:a16="http://schemas.microsoft.com/office/drawing/2014/main" id="{95722B3D-5167-43A6-A878-482532ACC98E}"/>
              </a:ext>
            </a:extLst>
          </p:cNvPr>
          <p:cNvSpPr/>
          <p:nvPr/>
        </p:nvSpPr>
        <p:spPr>
          <a:xfrm flipH="1">
            <a:off x="7164772" y="3368711"/>
            <a:ext cx="206842" cy="827361"/>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a:miter lim="400000"/>
          </a:ln>
        </p:spPr>
        <p:txBody>
          <a:bodyPr lIns="36575" tIns="36575" rIns="36575" bIns="36575" anchor="ctr"/>
          <a:lstStyle/>
          <a:p>
            <a:pPr defTabSz="731543">
              <a:defRPr sz="3200">
                <a:solidFill>
                  <a:srgbClr val="FFFFFF"/>
                </a:solidFill>
                <a:latin typeface="Calibri"/>
                <a:ea typeface="Calibri"/>
                <a:cs typeface="Calibri"/>
                <a:sym typeface="Calibri"/>
              </a:defRPr>
            </a:pPr>
            <a:endParaRPr sz="1280" b="1"/>
          </a:p>
        </p:txBody>
      </p:sp>
      <p:sp>
        <p:nvSpPr>
          <p:cNvPr id="7" name="Shape 250">
            <a:extLst>
              <a:ext uri="{FF2B5EF4-FFF2-40B4-BE49-F238E27FC236}">
                <a16:creationId xmlns:a16="http://schemas.microsoft.com/office/drawing/2014/main" id="{1B2ECCCE-7FC5-4E6F-96CA-25B0EE8BB710}"/>
              </a:ext>
            </a:extLst>
          </p:cNvPr>
          <p:cNvSpPr/>
          <p:nvPr/>
        </p:nvSpPr>
        <p:spPr>
          <a:xfrm flipH="1">
            <a:off x="7319452" y="5383399"/>
            <a:ext cx="827361" cy="827361"/>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a:miter lim="400000"/>
          </a:ln>
        </p:spPr>
        <p:txBody>
          <a:bodyPr lIns="36575" tIns="36575" rIns="36575" bIns="36575" anchor="ctr"/>
          <a:lstStyle/>
          <a:p>
            <a:pPr defTabSz="731543">
              <a:defRPr sz="3200">
                <a:solidFill>
                  <a:srgbClr val="FFFFFF"/>
                </a:solidFill>
                <a:latin typeface="Calibri"/>
                <a:ea typeface="Calibri"/>
                <a:cs typeface="Calibri"/>
                <a:sym typeface="Calibri"/>
              </a:defRPr>
            </a:pPr>
            <a:endParaRPr sz="1280" b="1"/>
          </a:p>
        </p:txBody>
      </p:sp>
      <p:sp>
        <p:nvSpPr>
          <p:cNvPr id="8" name="Shape 251">
            <a:extLst>
              <a:ext uri="{FF2B5EF4-FFF2-40B4-BE49-F238E27FC236}">
                <a16:creationId xmlns:a16="http://schemas.microsoft.com/office/drawing/2014/main" id="{F7146A7A-D8BA-4840-AC14-79AB9EAB9343}"/>
              </a:ext>
            </a:extLst>
          </p:cNvPr>
          <p:cNvSpPr/>
          <p:nvPr/>
        </p:nvSpPr>
        <p:spPr>
          <a:xfrm flipH="1">
            <a:off x="7321465" y="5383399"/>
            <a:ext cx="206842" cy="827361"/>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a:miter lim="400000"/>
          </a:ln>
        </p:spPr>
        <p:txBody>
          <a:bodyPr lIns="36575" tIns="36575" rIns="36575" bIns="36575" anchor="ctr"/>
          <a:lstStyle/>
          <a:p>
            <a:pPr defTabSz="731543">
              <a:defRPr sz="3200">
                <a:solidFill>
                  <a:srgbClr val="FFFFFF"/>
                </a:solidFill>
                <a:latin typeface="Calibri"/>
                <a:ea typeface="Calibri"/>
                <a:cs typeface="Calibri"/>
                <a:sym typeface="Calibri"/>
              </a:defRPr>
            </a:pPr>
            <a:endParaRPr sz="1280" b="1"/>
          </a:p>
        </p:txBody>
      </p:sp>
      <p:sp>
        <p:nvSpPr>
          <p:cNvPr id="9" name="Shape 252">
            <a:extLst>
              <a:ext uri="{FF2B5EF4-FFF2-40B4-BE49-F238E27FC236}">
                <a16:creationId xmlns:a16="http://schemas.microsoft.com/office/drawing/2014/main" id="{78A576F8-BE0F-4B00-8C25-0F9389B85C1A}"/>
              </a:ext>
            </a:extLst>
          </p:cNvPr>
          <p:cNvSpPr/>
          <p:nvPr/>
        </p:nvSpPr>
        <p:spPr>
          <a:xfrm flipH="1">
            <a:off x="4347889" y="4414287"/>
            <a:ext cx="827361" cy="20684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a:miter lim="400000"/>
          </a:ln>
        </p:spPr>
        <p:txBody>
          <a:bodyPr lIns="36575" tIns="36575" rIns="36575" bIns="36575" anchor="ctr"/>
          <a:lstStyle/>
          <a:p>
            <a:pPr defTabSz="731543">
              <a:defRPr sz="3200">
                <a:solidFill>
                  <a:srgbClr val="FFFFFF"/>
                </a:solidFill>
                <a:latin typeface="Calibri"/>
                <a:ea typeface="Calibri"/>
                <a:cs typeface="Calibri"/>
                <a:sym typeface="Calibri"/>
              </a:defRPr>
            </a:pPr>
            <a:endParaRPr sz="1280" b="1"/>
          </a:p>
        </p:txBody>
      </p:sp>
      <p:sp>
        <p:nvSpPr>
          <p:cNvPr id="10" name="Shape 253">
            <a:extLst>
              <a:ext uri="{FF2B5EF4-FFF2-40B4-BE49-F238E27FC236}">
                <a16:creationId xmlns:a16="http://schemas.microsoft.com/office/drawing/2014/main" id="{308AB662-0F14-4F4B-AE17-9AFAE6371574}"/>
              </a:ext>
            </a:extLst>
          </p:cNvPr>
          <p:cNvSpPr/>
          <p:nvPr/>
        </p:nvSpPr>
        <p:spPr>
          <a:xfrm flipH="1">
            <a:off x="7271346" y="4329383"/>
            <a:ext cx="827362" cy="827361"/>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a:miter lim="400000"/>
          </a:ln>
        </p:spPr>
        <p:txBody>
          <a:bodyPr lIns="36575" tIns="36575" rIns="36575" bIns="36575" anchor="ctr"/>
          <a:lstStyle/>
          <a:p>
            <a:pPr defTabSz="731543">
              <a:defRPr sz="3200">
                <a:solidFill>
                  <a:srgbClr val="FFFFFF"/>
                </a:solidFill>
                <a:latin typeface="Calibri"/>
                <a:ea typeface="Calibri"/>
                <a:cs typeface="Calibri"/>
                <a:sym typeface="Calibri"/>
              </a:defRPr>
            </a:pPr>
            <a:endParaRPr sz="1280" b="1"/>
          </a:p>
        </p:txBody>
      </p:sp>
      <p:sp>
        <p:nvSpPr>
          <p:cNvPr id="11" name="Shape 254">
            <a:extLst>
              <a:ext uri="{FF2B5EF4-FFF2-40B4-BE49-F238E27FC236}">
                <a16:creationId xmlns:a16="http://schemas.microsoft.com/office/drawing/2014/main" id="{37CC28F2-50DA-4AFA-BD52-F33E38D732A4}"/>
              </a:ext>
            </a:extLst>
          </p:cNvPr>
          <p:cNvSpPr/>
          <p:nvPr/>
        </p:nvSpPr>
        <p:spPr>
          <a:xfrm flipH="1">
            <a:off x="7271346" y="4329383"/>
            <a:ext cx="206842" cy="827361"/>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a:miter lim="400000"/>
          </a:ln>
        </p:spPr>
        <p:txBody>
          <a:bodyPr lIns="36575" tIns="36575" rIns="36575" bIns="36575" anchor="ctr"/>
          <a:lstStyle/>
          <a:p>
            <a:pPr defTabSz="731543">
              <a:defRPr sz="3200">
                <a:solidFill>
                  <a:srgbClr val="FFFFFF"/>
                </a:solidFill>
                <a:latin typeface="Calibri"/>
                <a:ea typeface="Calibri"/>
                <a:cs typeface="Calibri"/>
                <a:sym typeface="Calibri"/>
              </a:defRPr>
            </a:pPr>
            <a:endParaRPr sz="1280" b="1"/>
          </a:p>
        </p:txBody>
      </p:sp>
      <p:sp>
        <p:nvSpPr>
          <p:cNvPr id="12" name="Shape 255">
            <a:extLst>
              <a:ext uri="{FF2B5EF4-FFF2-40B4-BE49-F238E27FC236}">
                <a16:creationId xmlns:a16="http://schemas.microsoft.com/office/drawing/2014/main" id="{77F93DBC-25E3-4732-AE49-34CFA934AE94}"/>
              </a:ext>
            </a:extLst>
          </p:cNvPr>
          <p:cNvSpPr/>
          <p:nvPr/>
        </p:nvSpPr>
        <p:spPr>
          <a:xfrm>
            <a:off x="8171817" y="3525979"/>
            <a:ext cx="2159372" cy="627862"/>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p>
            <a:pPr defTabSz="731543">
              <a:defRPr sz="3200">
                <a:latin typeface="Bradley Hand ITC TT-Bold"/>
                <a:ea typeface="Bradley Hand ITC TT-Bold"/>
                <a:cs typeface="Bradley Hand ITC TT-Bold"/>
                <a:sym typeface="Bradley Hand ITC TT-Bold"/>
              </a:defRPr>
            </a:pPr>
            <a:r>
              <a:rPr sz="1800" b="1"/>
              <a:t>Template Based word</a:t>
            </a:r>
          </a:p>
          <a:p>
            <a:pPr defTabSz="731543">
              <a:defRPr sz="3200">
                <a:latin typeface="Bradley Hand ITC TT-Bold"/>
                <a:ea typeface="Bradley Hand ITC TT-Bold"/>
                <a:cs typeface="Bradley Hand ITC TT-Bold"/>
                <a:sym typeface="Bradley Hand ITC TT-Bold"/>
              </a:defRPr>
            </a:pPr>
            <a:r>
              <a:rPr sz="1800" b="1"/>
              <a:t>Recognition</a:t>
            </a:r>
          </a:p>
        </p:txBody>
      </p:sp>
      <p:sp>
        <p:nvSpPr>
          <p:cNvPr id="13" name="Shape 256">
            <a:extLst>
              <a:ext uri="{FF2B5EF4-FFF2-40B4-BE49-F238E27FC236}">
                <a16:creationId xmlns:a16="http://schemas.microsoft.com/office/drawing/2014/main" id="{F8204A20-FE0E-4D60-B51F-13207FBDA50C}"/>
              </a:ext>
            </a:extLst>
          </p:cNvPr>
          <p:cNvSpPr/>
          <p:nvPr/>
        </p:nvSpPr>
        <p:spPr>
          <a:xfrm>
            <a:off x="8191552" y="4220463"/>
            <a:ext cx="1899685" cy="627862"/>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p>
            <a:pPr defTabSz="731543">
              <a:defRPr sz="3200">
                <a:latin typeface="Bradley Hand ITC TT-Bold"/>
                <a:ea typeface="Bradley Hand ITC TT-Bold"/>
                <a:cs typeface="Bradley Hand ITC TT-Bold"/>
                <a:sym typeface="Bradley Hand ITC TT-Bold"/>
              </a:defRPr>
            </a:pPr>
            <a:r>
              <a:rPr sz="1800" b="1"/>
              <a:t>Continuous Speech</a:t>
            </a:r>
          </a:p>
          <a:p>
            <a:pPr defTabSz="731543">
              <a:defRPr sz="3200">
                <a:latin typeface="Bradley Hand ITC TT-Bold"/>
                <a:ea typeface="Bradley Hand ITC TT-Bold"/>
                <a:cs typeface="Bradley Hand ITC TT-Bold"/>
                <a:sym typeface="Bradley Hand ITC TT-Bold"/>
              </a:defRPr>
            </a:pPr>
            <a:r>
              <a:rPr sz="1800" b="1"/>
              <a:t>Recognition</a:t>
            </a:r>
          </a:p>
        </p:txBody>
      </p:sp>
      <p:sp>
        <p:nvSpPr>
          <p:cNvPr id="14" name="Shape 257">
            <a:extLst>
              <a:ext uri="{FF2B5EF4-FFF2-40B4-BE49-F238E27FC236}">
                <a16:creationId xmlns:a16="http://schemas.microsoft.com/office/drawing/2014/main" id="{61ADAE1F-BF9C-4899-A809-E92D75DBE27D}"/>
              </a:ext>
            </a:extLst>
          </p:cNvPr>
          <p:cNvSpPr/>
          <p:nvPr/>
        </p:nvSpPr>
        <p:spPr>
          <a:xfrm>
            <a:off x="8253698" y="5481897"/>
            <a:ext cx="1837168" cy="627862"/>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p>
            <a:pPr defTabSz="731543">
              <a:defRPr sz="3200">
                <a:latin typeface="Bradley Hand ITC TT-Bold"/>
                <a:ea typeface="Bradley Hand ITC TT-Bold"/>
                <a:cs typeface="Bradley Hand ITC TT-Bold"/>
                <a:sym typeface="Bradley Hand ITC TT-Bold"/>
              </a:defRPr>
            </a:pPr>
            <a:r>
              <a:rPr sz="1800" b="1"/>
              <a:t>Neural Network</a:t>
            </a:r>
          </a:p>
          <a:p>
            <a:pPr defTabSz="731543">
              <a:defRPr sz="3200">
                <a:latin typeface="Bradley Hand ITC TT-Bold"/>
                <a:ea typeface="Bradley Hand ITC TT-Bold"/>
                <a:cs typeface="Bradley Hand ITC TT-Bold"/>
                <a:sym typeface="Bradley Hand ITC TT-Bold"/>
              </a:defRPr>
            </a:pPr>
            <a:r>
              <a:rPr sz="1800" b="1"/>
              <a:t>Based Recognition</a:t>
            </a:r>
          </a:p>
        </p:txBody>
      </p:sp>
      <p:grpSp>
        <p:nvGrpSpPr>
          <p:cNvPr id="15" name="Group 261">
            <a:extLst>
              <a:ext uri="{FF2B5EF4-FFF2-40B4-BE49-F238E27FC236}">
                <a16:creationId xmlns:a16="http://schemas.microsoft.com/office/drawing/2014/main" id="{C3CAA247-524A-4172-BC1B-DFAD9E1C6CF7}"/>
              </a:ext>
            </a:extLst>
          </p:cNvPr>
          <p:cNvGrpSpPr/>
          <p:nvPr/>
        </p:nvGrpSpPr>
        <p:grpSpPr>
          <a:xfrm>
            <a:off x="3615886" y="6714299"/>
            <a:ext cx="435191" cy="435191"/>
            <a:chOff x="-1" y="-2"/>
            <a:chExt cx="1087977" cy="1087977"/>
          </a:xfrm>
        </p:grpSpPr>
        <p:sp>
          <p:nvSpPr>
            <p:cNvPr id="16" name="Shape 258">
              <a:extLst>
                <a:ext uri="{FF2B5EF4-FFF2-40B4-BE49-F238E27FC236}">
                  <a16:creationId xmlns:a16="http://schemas.microsoft.com/office/drawing/2014/main" id="{95326759-F5DC-4CED-A3AF-E1EC6C1E9E35}"/>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7" name="Shape 259">
              <a:extLst>
                <a:ext uri="{FF2B5EF4-FFF2-40B4-BE49-F238E27FC236}">
                  <a16:creationId xmlns:a16="http://schemas.microsoft.com/office/drawing/2014/main" id="{E9D25E22-5293-4DC8-ACC5-983E7820A4EC}"/>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8" name="Shape 260">
              <a:extLst>
                <a:ext uri="{FF2B5EF4-FFF2-40B4-BE49-F238E27FC236}">
                  <a16:creationId xmlns:a16="http://schemas.microsoft.com/office/drawing/2014/main" id="{041B6C20-82B6-45F6-AEF6-516587E71440}"/>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19" name="Group 265">
            <a:extLst>
              <a:ext uri="{FF2B5EF4-FFF2-40B4-BE49-F238E27FC236}">
                <a16:creationId xmlns:a16="http://schemas.microsoft.com/office/drawing/2014/main" id="{B7D429EC-9F34-49FF-A209-FDE830032C8F}"/>
              </a:ext>
            </a:extLst>
          </p:cNvPr>
          <p:cNvGrpSpPr/>
          <p:nvPr/>
        </p:nvGrpSpPr>
        <p:grpSpPr>
          <a:xfrm>
            <a:off x="6173786" y="6774073"/>
            <a:ext cx="435193" cy="435191"/>
            <a:chOff x="-1" y="-2"/>
            <a:chExt cx="1087980" cy="1087977"/>
          </a:xfrm>
        </p:grpSpPr>
        <p:sp>
          <p:nvSpPr>
            <p:cNvPr id="20" name="Shape 262">
              <a:extLst>
                <a:ext uri="{FF2B5EF4-FFF2-40B4-BE49-F238E27FC236}">
                  <a16:creationId xmlns:a16="http://schemas.microsoft.com/office/drawing/2014/main" id="{BEC19305-9E88-4026-A636-332BCD84A4C8}"/>
                </a:ext>
              </a:extLst>
            </p:cNvPr>
            <p:cNvSpPr/>
            <p:nvPr/>
          </p:nvSpPr>
          <p:spPr>
            <a:xfrm>
              <a:off x="-2" y="-2"/>
              <a:ext cx="1087981"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1" name="Shape 263">
              <a:extLst>
                <a:ext uri="{FF2B5EF4-FFF2-40B4-BE49-F238E27FC236}">
                  <a16:creationId xmlns:a16="http://schemas.microsoft.com/office/drawing/2014/main" id="{83644D36-6DF6-4B84-BDFC-9CE6A29939CB}"/>
                </a:ext>
              </a:extLst>
            </p:cNvPr>
            <p:cNvSpPr/>
            <p:nvPr/>
          </p:nvSpPr>
          <p:spPr>
            <a:xfrm>
              <a:off x="815983"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2" name="Shape 264">
              <a:extLst>
                <a:ext uri="{FF2B5EF4-FFF2-40B4-BE49-F238E27FC236}">
                  <a16:creationId xmlns:a16="http://schemas.microsoft.com/office/drawing/2014/main" id="{574F83E2-37BC-4302-AC0E-9EB7917D1529}"/>
                </a:ext>
              </a:extLst>
            </p:cNvPr>
            <p:cNvSpPr/>
            <p:nvPr/>
          </p:nvSpPr>
          <p:spPr>
            <a:xfrm>
              <a:off x="-2" y="-3"/>
              <a:ext cx="1087981"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23" name="Group 269">
            <a:extLst>
              <a:ext uri="{FF2B5EF4-FFF2-40B4-BE49-F238E27FC236}">
                <a16:creationId xmlns:a16="http://schemas.microsoft.com/office/drawing/2014/main" id="{357E8C35-368D-4802-95A7-EA7BD3E33D3E}"/>
              </a:ext>
            </a:extLst>
          </p:cNvPr>
          <p:cNvGrpSpPr/>
          <p:nvPr/>
        </p:nvGrpSpPr>
        <p:grpSpPr>
          <a:xfrm>
            <a:off x="4894857" y="6714299"/>
            <a:ext cx="435191" cy="435191"/>
            <a:chOff x="-1" y="-2"/>
            <a:chExt cx="1087977" cy="1087977"/>
          </a:xfrm>
        </p:grpSpPr>
        <p:sp>
          <p:nvSpPr>
            <p:cNvPr id="24" name="Shape 266">
              <a:extLst>
                <a:ext uri="{FF2B5EF4-FFF2-40B4-BE49-F238E27FC236}">
                  <a16:creationId xmlns:a16="http://schemas.microsoft.com/office/drawing/2014/main" id="{6E3804DB-5AAA-411D-8DCE-8CE91A4B89F4}"/>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5" name="Shape 267">
              <a:extLst>
                <a:ext uri="{FF2B5EF4-FFF2-40B4-BE49-F238E27FC236}">
                  <a16:creationId xmlns:a16="http://schemas.microsoft.com/office/drawing/2014/main" id="{80224937-0F18-4744-8242-9F6C5DB20C14}"/>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6" name="Shape 268">
              <a:extLst>
                <a:ext uri="{FF2B5EF4-FFF2-40B4-BE49-F238E27FC236}">
                  <a16:creationId xmlns:a16="http://schemas.microsoft.com/office/drawing/2014/main" id="{C3A49D20-2DF0-4B1A-87B6-F8B5250CB293}"/>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27" name="Shape 270">
            <a:extLst>
              <a:ext uri="{FF2B5EF4-FFF2-40B4-BE49-F238E27FC236}">
                <a16:creationId xmlns:a16="http://schemas.microsoft.com/office/drawing/2014/main" id="{4E470CD2-0043-41F1-8067-F1B9724242F7}"/>
              </a:ext>
            </a:extLst>
          </p:cNvPr>
          <p:cNvSpPr/>
          <p:nvPr/>
        </p:nvSpPr>
        <p:spPr>
          <a:xfrm>
            <a:off x="4070668" y="6981509"/>
            <a:ext cx="724577" cy="1"/>
          </a:xfrm>
          <a:prstGeom prst="line">
            <a:avLst/>
          </a:prstGeom>
          <a:ln w="25400">
            <a:solidFill>
              <a:srgbClr val="9BBB59"/>
            </a:solidFill>
            <a:tailEnd type="triangle"/>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sp>
        <p:nvSpPr>
          <p:cNvPr id="28" name="Shape 271">
            <a:extLst>
              <a:ext uri="{FF2B5EF4-FFF2-40B4-BE49-F238E27FC236}">
                <a16:creationId xmlns:a16="http://schemas.microsoft.com/office/drawing/2014/main" id="{CBB38D4E-0F7C-4684-A6FB-E2CFD4157DD9}"/>
              </a:ext>
            </a:extLst>
          </p:cNvPr>
          <p:cNvSpPr/>
          <p:nvPr/>
        </p:nvSpPr>
        <p:spPr>
          <a:xfrm>
            <a:off x="5389629" y="6991668"/>
            <a:ext cx="724578" cy="1"/>
          </a:xfrm>
          <a:prstGeom prst="line">
            <a:avLst/>
          </a:prstGeom>
          <a:ln w="25400">
            <a:solidFill>
              <a:srgbClr val="9BBB59"/>
            </a:solidFill>
            <a:tailEnd type="triangle"/>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sp>
        <p:nvSpPr>
          <p:cNvPr id="29" name="Shape 272">
            <a:extLst>
              <a:ext uri="{FF2B5EF4-FFF2-40B4-BE49-F238E27FC236}">
                <a16:creationId xmlns:a16="http://schemas.microsoft.com/office/drawing/2014/main" id="{B66B0E7C-D085-4DE9-AE78-99DDD64132CD}"/>
              </a:ext>
            </a:extLst>
          </p:cNvPr>
          <p:cNvSpPr/>
          <p:nvPr/>
        </p:nvSpPr>
        <p:spPr>
          <a:xfrm>
            <a:off x="3391135" y="6425934"/>
            <a:ext cx="854527" cy="350863"/>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Calibri"/>
                <a:ea typeface="Calibri"/>
                <a:cs typeface="Calibri"/>
                <a:sym typeface="Calibri"/>
              </a:defRPr>
            </a:lvl1pPr>
          </a:lstStyle>
          <a:p>
            <a:r>
              <a:rPr sz="1800" b="1"/>
              <a:t>Analysis</a:t>
            </a:r>
          </a:p>
        </p:txBody>
      </p:sp>
      <p:sp>
        <p:nvSpPr>
          <p:cNvPr id="30" name="Shape 273">
            <a:extLst>
              <a:ext uri="{FF2B5EF4-FFF2-40B4-BE49-F238E27FC236}">
                <a16:creationId xmlns:a16="http://schemas.microsoft.com/office/drawing/2014/main" id="{891B48DD-9C55-436D-8D2C-C06EEE5C50DB}"/>
              </a:ext>
            </a:extLst>
          </p:cNvPr>
          <p:cNvSpPr/>
          <p:nvPr/>
        </p:nvSpPr>
        <p:spPr>
          <a:xfrm>
            <a:off x="4521237" y="6427787"/>
            <a:ext cx="1835565" cy="350863"/>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800" b="1"/>
              <a:t>Feature Extraction</a:t>
            </a:r>
          </a:p>
        </p:txBody>
      </p:sp>
      <p:sp>
        <p:nvSpPr>
          <p:cNvPr id="31" name="Shape 274">
            <a:extLst>
              <a:ext uri="{FF2B5EF4-FFF2-40B4-BE49-F238E27FC236}">
                <a16:creationId xmlns:a16="http://schemas.microsoft.com/office/drawing/2014/main" id="{140C3CCA-47EF-4C50-B130-95E4EE638ACD}"/>
              </a:ext>
            </a:extLst>
          </p:cNvPr>
          <p:cNvSpPr/>
          <p:nvPr/>
        </p:nvSpPr>
        <p:spPr>
          <a:xfrm>
            <a:off x="6468784" y="6425934"/>
            <a:ext cx="1046888" cy="350863"/>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Calibri"/>
                <a:ea typeface="Calibri"/>
                <a:cs typeface="Calibri"/>
                <a:sym typeface="Calibri"/>
              </a:defRPr>
            </a:lvl1pPr>
          </a:lstStyle>
          <a:p>
            <a:r>
              <a:rPr sz="1800" b="1"/>
              <a:t>Extraction</a:t>
            </a:r>
          </a:p>
        </p:txBody>
      </p:sp>
      <p:sp>
        <p:nvSpPr>
          <p:cNvPr id="32" name="Shape 275">
            <a:extLst>
              <a:ext uri="{FF2B5EF4-FFF2-40B4-BE49-F238E27FC236}">
                <a16:creationId xmlns:a16="http://schemas.microsoft.com/office/drawing/2014/main" id="{8D0D3176-1A70-404D-8643-B06499E9CD70}"/>
              </a:ext>
            </a:extLst>
          </p:cNvPr>
          <p:cNvSpPr/>
          <p:nvPr/>
        </p:nvSpPr>
        <p:spPr>
          <a:xfrm>
            <a:off x="8821315" y="6714299"/>
            <a:ext cx="435190" cy="435190"/>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gradFill>
            <a:gsLst>
              <a:gs pos="0">
                <a:srgbClr val="C8B2E9"/>
              </a:gs>
              <a:gs pos="35000">
                <a:srgbClr val="D8C9EE"/>
              </a:gs>
              <a:gs pos="100000">
                <a:srgbClr val="F0EAF9"/>
              </a:gs>
            </a:gsLst>
            <a:lin ang="16200000"/>
          </a:gradFill>
          <a:ln w="12700">
            <a:solidFill>
              <a:srgbClr val="7D60A0"/>
            </a:solidFill>
          </a:ln>
          <a:effectLst>
            <a:outerShdw blurRad="63500" dist="25400" dir="5400000" rotWithShape="0">
              <a:srgbClr val="000000">
                <a:alpha val="38000"/>
              </a:srgbClr>
            </a:outerShdw>
          </a:effectLst>
        </p:spPr>
        <p:txBody>
          <a:bodyPr lIns="36575" tIns="36575" rIns="36575" bIns="36575" anchor="ctr"/>
          <a:lstStyle/>
          <a:p>
            <a:pPr defTabSz="731543">
              <a:defRPr sz="3200">
                <a:latin typeface="Calibri"/>
                <a:ea typeface="Calibri"/>
                <a:cs typeface="Calibri"/>
                <a:sym typeface="Calibri"/>
              </a:defRPr>
            </a:pPr>
            <a:endParaRPr sz="1280" b="1"/>
          </a:p>
        </p:txBody>
      </p:sp>
      <p:sp>
        <p:nvSpPr>
          <p:cNvPr id="33" name="Shape 276">
            <a:extLst>
              <a:ext uri="{FF2B5EF4-FFF2-40B4-BE49-F238E27FC236}">
                <a16:creationId xmlns:a16="http://schemas.microsoft.com/office/drawing/2014/main" id="{1F64F3AB-1E99-4272-B56C-7416D85D6577}"/>
              </a:ext>
            </a:extLst>
          </p:cNvPr>
          <p:cNvSpPr/>
          <p:nvPr/>
        </p:nvSpPr>
        <p:spPr>
          <a:xfrm>
            <a:off x="9147706" y="6714299"/>
            <a:ext cx="108798" cy="435190"/>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gradFill>
            <a:gsLst>
              <a:gs pos="0">
                <a:srgbClr val="C8B2E9"/>
              </a:gs>
              <a:gs pos="35000">
                <a:srgbClr val="D8C9EE"/>
              </a:gs>
              <a:gs pos="100000">
                <a:srgbClr val="F0EAF9"/>
              </a:gs>
            </a:gsLst>
            <a:lin ang="16200000"/>
          </a:gradFill>
          <a:ln w="12700">
            <a:solidFill>
              <a:srgbClr val="7D60A0"/>
            </a:solidFill>
          </a:ln>
          <a:effectLst>
            <a:outerShdw blurRad="63500" dist="25400" dir="5400000" rotWithShape="0">
              <a:srgbClr val="000000">
                <a:alpha val="38000"/>
              </a:srgbClr>
            </a:outerShdw>
          </a:effectLst>
        </p:spPr>
        <p:txBody>
          <a:bodyPr lIns="36575" tIns="36575" rIns="36575" bIns="36575" anchor="ctr"/>
          <a:lstStyle/>
          <a:p>
            <a:pPr defTabSz="731543">
              <a:defRPr sz="3200">
                <a:latin typeface="Calibri"/>
                <a:ea typeface="Calibri"/>
                <a:cs typeface="Calibri"/>
                <a:sym typeface="Calibri"/>
              </a:defRPr>
            </a:pPr>
            <a:endParaRPr sz="1280" b="1"/>
          </a:p>
        </p:txBody>
      </p:sp>
      <p:sp>
        <p:nvSpPr>
          <p:cNvPr id="34" name="Shape 277">
            <a:extLst>
              <a:ext uri="{FF2B5EF4-FFF2-40B4-BE49-F238E27FC236}">
                <a16:creationId xmlns:a16="http://schemas.microsoft.com/office/drawing/2014/main" id="{F87422EC-9C05-43D2-897D-417B9BC0F838}"/>
              </a:ext>
            </a:extLst>
          </p:cNvPr>
          <p:cNvSpPr/>
          <p:nvPr/>
        </p:nvSpPr>
        <p:spPr>
          <a:xfrm>
            <a:off x="8821315" y="6714299"/>
            <a:ext cx="435190" cy="10879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gradFill>
            <a:gsLst>
              <a:gs pos="0">
                <a:srgbClr val="C8B2E9"/>
              </a:gs>
              <a:gs pos="35000">
                <a:srgbClr val="D8C9EE"/>
              </a:gs>
              <a:gs pos="100000">
                <a:srgbClr val="F0EAF9"/>
              </a:gs>
            </a:gsLst>
            <a:lin ang="16200000"/>
          </a:gradFill>
          <a:ln w="12700">
            <a:solidFill>
              <a:srgbClr val="7D60A0"/>
            </a:solidFill>
          </a:ln>
          <a:effectLst>
            <a:outerShdw blurRad="63500" dist="25400" dir="5400000" rotWithShape="0">
              <a:srgbClr val="000000">
                <a:alpha val="38000"/>
              </a:srgbClr>
            </a:outerShdw>
          </a:effectLst>
        </p:spPr>
        <p:txBody>
          <a:bodyPr lIns="36575" tIns="36575" rIns="36575" bIns="36575" anchor="ctr"/>
          <a:lstStyle/>
          <a:p>
            <a:pPr defTabSz="731543">
              <a:defRPr sz="3200">
                <a:latin typeface="Calibri"/>
                <a:ea typeface="Calibri"/>
                <a:cs typeface="Calibri"/>
                <a:sym typeface="Calibri"/>
              </a:defRPr>
            </a:pPr>
            <a:endParaRPr sz="1280" b="1"/>
          </a:p>
        </p:txBody>
      </p:sp>
      <p:sp>
        <p:nvSpPr>
          <p:cNvPr id="35" name="Shape 278">
            <a:extLst>
              <a:ext uri="{FF2B5EF4-FFF2-40B4-BE49-F238E27FC236}">
                <a16:creationId xmlns:a16="http://schemas.microsoft.com/office/drawing/2014/main" id="{B69B4B60-7E94-4FC0-BAF6-64C8D0FD40DF}"/>
              </a:ext>
            </a:extLst>
          </p:cNvPr>
          <p:cNvSpPr/>
          <p:nvPr/>
        </p:nvSpPr>
        <p:spPr>
          <a:xfrm>
            <a:off x="7774835" y="6714299"/>
            <a:ext cx="435190" cy="435190"/>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CDDDAC"/>
          </a:solidFill>
          <a:ln w="12700">
            <a:solidFill>
              <a:srgbClr val="7D60A0"/>
            </a:solidFill>
          </a:ln>
          <a:effectLst>
            <a:outerShdw blurRad="63500" dist="25400" dir="5400000" rotWithShape="0">
              <a:srgbClr val="000000">
                <a:alpha val="38000"/>
              </a:srgbClr>
            </a:outerShdw>
          </a:effectLst>
        </p:spPr>
        <p:txBody>
          <a:bodyPr lIns="36575" tIns="36575" rIns="36575" bIns="36575" anchor="ctr"/>
          <a:lstStyle/>
          <a:p>
            <a:pPr defTabSz="731543">
              <a:defRPr sz="3200">
                <a:latin typeface="Calibri"/>
                <a:ea typeface="Calibri"/>
                <a:cs typeface="Calibri"/>
                <a:sym typeface="Calibri"/>
              </a:defRPr>
            </a:pPr>
            <a:endParaRPr sz="1280" b="1"/>
          </a:p>
        </p:txBody>
      </p:sp>
      <p:sp>
        <p:nvSpPr>
          <p:cNvPr id="36" name="Shape 279">
            <a:extLst>
              <a:ext uri="{FF2B5EF4-FFF2-40B4-BE49-F238E27FC236}">
                <a16:creationId xmlns:a16="http://schemas.microsoft.com/office/drawing/2014/main" id="{7613F79D-057B-4B71-B162-81FC9BFDFEA6}"/>
              </a:ext>
            </a:extLst>
          </p:cNvPr>
          <p:cNvSpPr/>
          <p:nvPr/>
        </p:nvSpPr>
        <p:spPr>
          <a:xfrm>
            <a:off x="8101226" y="6714299"/>
            <a:ext cx="108798" cy="435190"/>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CDDDAC"/>
          </a:solidFill>
          <a:ln w="12700">
            <a:solidFill>
              <a:srgbClr val="7D60A0"/>
            </a:solidFill>
          </a:ln>
          <a:effectLst>
            <a:outerShdw blurRad="63500" dist="25400" dir="5400000" rotWithShape="0">
              <a:srgbClr val="000000">
                <a:alpha val="38000"/>
              </a:srgbClr>
            </a:outerShdw>
          </a:effectLst>
        </p:spPr>
        <p:txBody>
          <a:bodyPr lIns="36575" tIns="36575" rIns="36575" bIns="36575" anchor="ctr"/>
          <a:lstStyle/>
          <a:p>
            <a:pPr defTabSz="731543">
              <a:defRPr sz="3200">
                <a:latin typeface="Calibri"/>
                <a:ea typeface="Calibri"/>
                <a:cs typeface="Calibri"/>
                <a:sym typeface="Calibri"/>
              </a:defRPr>
            </a:pPr>
            <a:endParaRPr sz="1280" b="1"/>
          </a:p>
        </p:txBody>
      </p:sp>
      <p:sp>
        <p:nvSpPr>
          <p:cNvPr id="37" name="Shape 280">
            <a:extLst>
              <a:ext uri="{FF2B5EF4-FFF2-40B4-BE49-F238E27FC236}">
                <a16:creationId xmlns:a16="http://schemas.microsoft.com/office/drawing/2014/main" id="{593BE321-BF84-4AFB-A8BB-F93EF75B3AF7}"/>
              </a:ext>
            </a:extLst>
          </p:cNvPr>
          <p:cNvSpPr/>
          <p:nvPr/>
        </p:nvSpPr>
        <p:spPr>
          <a:xfrm>
            <a:off x="7774835" y="6714299"/>
            <a:ext cx="435190" cy="10879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CDDDAC"/>
          </a:solidFill>
          <a:ln w="12700">
            <a:solidFill>
              <a:srgbClr val="7D60A0"/>
            </a:solidFill>
          </a:ln>
          <a:effectLst>
            <a:outerShdw blurRad="63500" dist="25400" dir="5400000" rotWithShape="0">
              <a:srgbClr val="000000">
                <a:alpha val="38000"/>
              </a:srgbClr>
            </a:outerShdw>
          </a:effectLst>
        </p:spPr>
        <p:txBody>
          <a:bodyPr lIns="36575" tIns="36575" rIns="36575" bIns="36575" anchor="ctr"/>
          <a:lstStyle/>
          <a:p>
            <a:pPr defTabSz="731543">
              <a:defRPr sz="3200">
                <a:latin typeface="Calibri"/>
                <a:ea typeface="Calibri"/>
                <a:cs typeface="Calibri"/>
                <a:sym typeface="Calibri"/>
              </a:defRPr>
            </a:pPr>
            <a:endParaRPr sz="1280" b="1"/>
          </a:p>
        </p:txBody>
      </p:sp>
      <p:sp>
        <p:nvSpPr>
          <p:cNvPr id="38" name="Shape 281">
            <a:extLst>
              <a:ext uri="{FF2B5EF4-FFF2-40B4-BE49-F238E27FC236}">
                <a16:creationId xmlns:a16="http://schemas.microsoft.com/office/drawing/2014/main" id="{97915C3C-0C50-4EE1-8627-9BE773B549D2}"/>
              </a:ext>
            </a:extLst>
          </p:cNvPr>
          <p:cNvSpPr/>
          <p:nvPr/>
        </p:nvSpPr>
        <p:spPr>
          <a:xfrm>
            <a:off x="7726156" y="6425934"/>
            <a:ext cx="1038872" cy="350863"/>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800" b="1"/>
              <a:t>Modelling</a:t>
            </a:r>
          </a:p>
        </p:txBody>
      </p:sp>
      <p:sp>
        <p:nvSpPr>
          <p:cNvPr id="39" name="Shape 282">
            <a:extLst>
              <a:ext uri="{FF2B5EF4-FFF2-40B4-BE49-F238E27FC236}">
                <a16:creationId xmlns:a16="http://schemas.microsoft.com/office/drawing/2014/main" id="{6744B066-5BBF-40F0-A637-A10DE0E8ED40}"/>
              </a:ext>
            </a:extLst>
          </p:cNvPr>
          <p:cNvSpPr/>
          <p:nvPr/>
        </p:nvSpPr>
        <p:spPr>
          <a:xfrm>
            <a:off x="8922269" y="6425934"/>
            <a:ext cx="763156" cy="350863"/>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800" b="1"/>
              <a:t>Testing</a:t>
            </a:r>
          </a:p>
        </p:txBody>
      </p:sp>
      <p:pic>
        <p:nvPicPr>
          <p:cNvPr id="40" name="image199.png">
            <a:extLst>
              <a:ext uri="{FF2B5EF4-FFF2-40B4-BE49-F238E27FC236}">
                <a16:creationId xmlns:a16="http://schemas.microsoft.com/office/drawing/2014/main" id="{B1285F87-D7CA-45C5-BB2C-E4473B1130D9}"/>
              </a:ext>
            </a:extLst>
          </p:cNvPr>
          <p:cNvPicPr>
            <a:picLocks noChangeAspect="1"/>
          </p:cNvPicPr>
          <p:nvPr/>
        </p:nvPicPr>
        <p:blipFill>
          <a:blip r:embed="rId3"/>
          <a:stretch>
            <a:fillRect/>
          </a:stretch>
        </p:blipFill>
        <p:spPr>
          <a:xfrm>
            <a:off x="7601544" y="4658146"/>
            <a:ext cx="263178" cy="263179"/>
          </a:xfrm>
          <a:prstGeom prst="rect">
            <a:avLst/>
          </a:prstGeom>
          <a:ln w="12700">
            <a:miter lim="400000"/>
          </a:ln>
        </p:spPr>
      </p:pic>
      <p:pic>
        <p:nvPicPr>
          <p:cNvPr id="41" name="image278.png">
            <a:extLst>
              <a:ext uri="{FF2B5EF4-FFF2-40B4-BE49-F238E27FC236}">
                <a16:creationId xmlns:a16="http://schemas.microsoft.com/office/drawing/2014/main" id="{673DB74A-CCA7-4440-95B9-215C1BE0389D}"/>
              </a:ext>
            </a:extLst>
          </p:cNvPr>
          <p:cNvPicPr>
            <a:picLocks noChangeAspect="1"/>
          </p:cNvPicPr>
          <p:nvPr/>
        </p:nvPicPr>
        <p:blipFill>
          <a:blip r:embed="rId4"/>
          <a:stretch>
            <a:fillRect/>
          </a:stretch>
        </p:blipFill>
        <p:spPr>
          <a:xfrm>
            <a:off x="7565401" y="3787561"/>
            <a:ext cx="239253" cy="239253"/>
          </a:xfrm>
          <a:prstGeom prst="rect">
            <a:avLst/>
          </a:prstGeom>
          <a:ln w="12700">
            <a:miter lim="400000"/>
          </a:ln>
        </p:spPr>
      </p:pic>
      <p:sp>
        <p:nvSpPr>
          <p:cNvPr id="42" name="Shape 285">
            <a:extLst>
              <a:ext uri="{FF2B5EF4-FFF2-40B4-BE49-F238E27FC236}">
                <a16:creationId xmlns:a16="http://schemas.microsoft.com/office/drawing/2014/main" id="{67E8B884-E7BF-47F2-90E2-CEB6750D08CA}"/>
              </a:ext>
            </a:extLst>
          </p:cNvPr>
          <p:cNvSpPr/>
          <p:nvPr/>
        </p:nvSpPr>
        <p:spPr>
          <a:xfrm>
            <a:off x="3360019" y="6347201"/>
            <a:ext cx="6062727" cy="1"/>
          </a:xfrm>
          <a:prstGeom prst="line">
            <a:avLst/>
          </a:prstGeom>
          <a:ln w="25400" cap="rnd">
            <a:solidFill>
              <a:srgbClr val="000000"/>
            </a:solidFill>
            <a:custDash>
              <a:ds d="100000" sp="200000"/>
            </a:custDash>
          </a:ln>
        </p:spPr>
        <p:txBody>
          <a:bodyPr lIns="28575" tIns="28575" rIns="28575" bIns="28575" anchor="ctr"/>
          <a:lstStyle/>
          <a:p>
            <a:pPr>
              <a:defRPr sz="3200"/>
            </a:pPr>
            <a:endParaRPr sz="1800" b="1"/>
          </a:p>
        </p:txBody>
      </p:sp>
      <p:sp>
        <p:nvSpPr>
          <p:cNvPr id="43" name="Shape 286">
            <a:extLst>
              <a:ext uri="{FF2B5EF4-FFF2-40B4-BE49-F238E27FC236}">
                <a16:creationId xmlns:a16="http://schemas.microsoft.com/office/drawing/2014/main" id="{55FCF996-2C57-4FCB-BFD1-05FF0E4237CB}"/>
              </a:ext>
            </a:extLst>
          </p:cNvPr>
          <p:cNvSpPr/>
          <p:nvPr/>
        </p:nvSpPr>
        <p:spPr>
          <a:xfrm>
            <a:off x="6768944" y="6991668"/>
            <a:ext cx="724578" cy="1"/>
          </a:xfrm>
          <a:prstGeom prst="line">
            <a:avLst/>
          </a:prstGeom>
          <a:ln w="25400">
            <a:solidFill>
              <a:srgbClr val="9BBB59"/>
            </a:solidFill>
            <a:tailEnd type="triangle"/>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sp>
        <p:nvSpPr>
          <p:cNvPr id="44" name="Shape 287">
            <a:extLst>
              <a:ext uri="{FF2B5EF4-FFF2-40B4-BE49-F238E27FC236}">
                <a16:creationId xmlns:a16="http://schemas.microsoft.com/office/drawing/2014/main" id="{0F909E9F-3149-4E87-8D91-FE18EC04DAEC}"/>
              </a:ext>
            </a:extLst>
          </p:cNvPr>
          <p:cNvSpPr/>
          <p:nvPr/>
        </p:nvSpPr>
        <p:spPr>
          <a:xfrm>
            <a:off x="8289908" y="6991668"/>
            <a:ext cx="451523" cy="1"/>
          </a:xfrm>
          <a:prstGeom prst="line">
            <a:avLst/>
          </a:prstGeom>
          <a:ln w="25400">
            <a:solidFill>
              <a:srgbClr val="9BBB59"/>
            </a:solidFill>
            <a:tailEnd type="triangle"/>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pic>
        <p:nvPicPr>
          <p:cNvPr id="45" name="pasted-image.png">
            <a:extLst>
              <a:ext uri="{FF2B5EF4-FFF2-40B4-BE49-F238E27FC236}">
                <a16:creationId xmlns:a16="http://schemas.microsoft.com/office/drawing/2014/main" id="{85161C3B-7485-45BD-B5DE-76696837D2B5}"/>
              </a:ext>
            </a:extLst>
          </p:cNvPr>
          <p:cNvPicPr>
            <a:picLocks/>
          </p:cNvPicPr>
          <p:nvPr/>
        </p:nvPicPr>
        <p:blipFill>
          <a:blip r:embed="rId5"/>
          <a:stretch>
            <a:fillRect/>
          </a:stretch>
        </p:blipFill>
        <p:spPr>
          <a:xfrm>
            <a:off x="7605876" y="5710434"/>
            <a:ext cx="451522" cy="350386"/>
          </a:xfrm>
          <a:prstGeom prst="rect">
            <a:avLst/>
          </a:prstGeom>
          <a:ln w="12700">
            <a:miter lim="400000"/>
          </a:ln>
        </p:spPr>
      </p:pic>
    </p:spTree>
    <p:extLst>
      <p:ext uri="{BB962C8B-B14F-4D97-AF65-F5344CB8AC3E}">
        <p14:creationId xmlns:p14="http://schemas.microsoft.com/office/powerpoint/2010/main" val="248232938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EB9C5-0851-4A57-8F2C-E25DB678740A}"/>
              </a:ext>
            </a:extLst>
          </p:cNvPr>
          <p:cNvSpPr>
            <a:spLocks noGrp="1"/>
          </p:cNvSpPr>
          <p:nvPr>
            <p:ph type="title" idx="4294967295"/>
          </p:nvPr>
        </p:nvSpPr>
        <p:spPr>
          <a:xfrm>
            <a:off x="0" y="438150"/>
            <a:ext cx="10904538" cy="808038"/>
          </a:xfrm>
        </p:spPr>
        <p:txBody>
          <a:bodyPr>
            <a:normAutofit fontScale="90000"/>
          </a:bodyPr>
          <a:lstStyle/>
          <a:p>
            <a:r>
              <a:rPr lang="en-IN" dirty="0">
                <a:solidFill>
                  <a:schemeClr val="tx1"/>
                </a:solidFill>
              </a:rPr>
              <a:t>Speech Types</a:t>
            </a:r>
          </a:p>
        </p:txBody>
      </p:sp>
      <p:grpSp>
        <p:nvGrpSpPr>
          <p:cNvPr id="4" name="Group 295">
            <a:extLst>
              <a:ext uri="{FF2B5EF4-FFF2-40B4-BE49-F238E27FC236}">
                <a16:creationId xmlns:a16="http://schemas.microsoft.com/office/drawing/2014/main" id="{CD3FD53E-F69A-4062-9F32-6E743C0CDC4A}"/>
              </a:ext>
            </a:extLst>
          </p:cNvPr>
          <p:cNvGrpSpPr/>
          <p:nvPr/>
        </p:nvGrpSpPr>
        <p:grpSpPr>
          <a:xfrm>
            <a:off x="8016013" y="3041398"/>
            <a:ext cx="647726" cy="647726"/>
            <a:chOff x="-2" y="0"/>
            <a:chExt cx="1619314" cy="1619312"/>
          </a:xfrm>
        </p:grpSpPr>
        <p:sp>
          <p:nvSpPr>
            <p:cNvPr id="5" name="Shape 292">
              <a:extLst>
                <a:ext uri="{FF2B5EF4-FFF2-40B4-BE49-F238E27FC236}">
                  <a16:creationId xmlns:a16="http://schemas.microsoft.com/office/drawing/2014/main" id="{FB04BE37-9E20-4C61-9904-5E4169E8D6C8}"/>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6" name="Shape 293">
              <a:extLst>
                <a:ext uri="{FF2B5EF4-FFF2-40B4-BE49-F238E27FC236}">
                  <a16:creationId xmlns:a16="http://schemas.microsoft.com/office/drawing/2014/main" id="{A4DD1666-5E8A-4136-92FF-416CE182CEA8}"/>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7" name="Shape 294">
              <a:extLst>
                <a:ext uri="{FF2B5EF4-FFF2-40B4-BE49-F238E27FC236}">
                  <a16:creationId xmlns:a16="http://schemas.microsoft.com/office/drawing/2014/main" id="{FA46FCAD-541E-420D-A268-7370615D72BA}"/>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8" name="Group 299">
            <a:extLst>
              <a:ext uri="{FF2B5EF4-FFF2-40B4-BE49-F238E27FC236}">
                <a16:creationId xmlns:a16="http://schemas.microsoft.com/office/drawing/2014/main" id="{B49D8708-0230-4627-AB37-0CD1320846F5}"/>
              </a:ext>
            </a:extLst>
          </p:cNvPr>
          <p:cNvGrpSpPr/>
          <p:nvPr/>
        </p:nvGrpSpPr>
        <p:grpSpPr>
          <a:xfrm>
            <a:off x="4961825" y="5825399"/>
            <a:ext cx="647726" cy="647726"/>
            <a:chOff x="-2" y="0"/>
            <a:chExt cx="1619314" cy="1619312"/>
          </a:xfrm>
        </p:grpSpPr>
        <p:sp>
          <p:nvSpPr>
            <p:cNvPr id="9" name="Shape 296">
              <a:extLst>
                <a:ext uri="{FF2B5EF4-FFF2-40B4-BE49-F238E27FC236}">
                  <a16:creationId xmlns:a16="http://schemas.microsoft.com/office/drawing/2014/main" id="{5B1165A2-2690-4223-A93F-8879D9BFC0A4}"/>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BFBFBF"/>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0" name="Shape 297">
              <a:extLst>
                <a:ext uri="{FF2B5EF4-FFF2-40B4-BE49-F238E27FC236}">
                  <a16:creationId xmlns:a16="http://schemas.microsoft.com/office/drawing/2014/main" id="{AB0020DB-2A77-4023-BF4A-9569ECD1C1FB}"/>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1" name="Shape 298">
              <a:extLst>
                <a:ext uri="{FF2B5EF4-FFF2-40B4-BE49-F238E27FC236}">
                  <a16:creationId xmlns:a16="http://schemas.microsoft.com/office/drawing/2014/main" id="{DE7E059D-3787-4BDB-AED3-2380605C978D}"/>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12" name="Group 303">
            <a:extLst>
              <a:ext uri="{FF2B5EF4-FFF2-40B4-BE49-F238E27FC236}">
                <a16:creationId xmlns:a16="http://schemas.microsoft.com/office/drawing/2014/main" id="{3D2F979E-2EFE-47D8-990A-69021585CB4C}"/>
              </a:ext>
            </a:extLst>
          </p:cNvPr>
          <p:cNvGrpSpPr/>
          <p:nvPr/>
        </p:nvGrpSpPr>
        <p:grpSpPr>
          <a:xfrm>
            <a:off x="8607740" y="5816993"/>
            <a:ext cx="647726" cy="647726"/>
            <a:chOff x="-2" y="0"/>
            <a:chExt cx="1619314" cy="1619312"/>
          </a:xfrm>
        </p:grpSpPr>
        <p:sp>
          <p:nvSpPr>
            <p:cNvPr id="13" name="Shape 300">
              <a:extLst>
                <a:ext uri="{FF2B5EF4-FFF2-40B4-BE49-F238E27FC236}">
                  <a16:creationId xmlns:a16="http://schemas.microsoft.com/office/drawing/2014/main" id="{D46BBA30-F747-428F-B03E-18FC3BEECB13}"/>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4" name="Shape 301">
              <a:extLst>
                <a:ext uri="{FF2B5EF4-FFF2-40B4-BE49-F238E27FC236}">
                  <a16:creationId xmlns:a16="http://schemas.microsoft.com/office/drawing/2014/main" id="{0DA479BD-D9A9-4190-AB84-F015D32FB07C}"/>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5" name="Shape 302">
              <a:extLst>
                <a:ext uri="{FF2B5EF4-FFF2-40B4-BE49-F238E27FC236}">
                  <a16:creationId xmlns:a16="http://schemas.microsoft.com/office/drawing/2014/main" id="{41896E87-7B47-4BC4-ABC3-761409F364F5}"/>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16" name="Group 307">
            <a:extLst>
              <a:ext uri="{FF2B5EF4-FFF2-40B4-BE49-F238E27FC236}">
                <a16:creationId xmlns:a16="http://schemas.microsoft.com/office/drawing/2014/main" id="{2825A14C-9B6A-4CFB-9CDD-AF449D75E34F}"/>
              </a:ext>
            </a:extLst>
          </p:cNvPr>
          <p:cNvGrpSpPr/>
          <p:nvPr/>
        </p:nvGrpSpPr>
        <p:grpSpPr>
          <a:xfrm>
            <a:off x="3785024" y="3041398"/>
            <a:ext cx="647726" cy="647726"/>
            <a:chOff x="-2" y="0"/>
            <a:chExt cx="1619314" cy="1619312"/>
          </a:xfrm>
        </p:grpSpPr>
        <p:sp>
          <p:nvSpPr>
            <p:cNvPr id="17" name="Shape 304">
              <a:extLst>
                <a:ext uri="{FF2B5EF4-FFF2-40B4-BE49-F238E27FC236}">
                  <a16:creationId xmlns:a16="http://schemas.microsoft.com/office/drawing/2014/main" id="{1F9E6DDB-624A-4896-8C92-9DDC26880458}"/>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8" name="Shape 305">
              <a:extLst>
                <a:ext uri="{FF2B5EF4-FFF2-40B4-BE49-F238E27FC236}">
                  <a16:creationId xmlns:a16="http://schemas.microsoft.com/office/drawing/2014/main" id="{62EB2B46-9F11-42F5-84BC-CB8AFEAD9AFD}"/>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9" name="Shape 306">
              <a:extLst>
                <a:ext uri="{FF2B5EF4-FFF2-40B4-BE49-F238E27FC236}">
                  <a16:creationId xmlns:a16="http://schemas.microsoft.com/office/drawing/2014/main" id="{D497A402-BB3C-4D77-95A3-84BCDC098DF6}"/>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20" name="Group 311">
            <a:extLst>
              <a:ext uri="{FF2B5EF4-FFF2-40B4-BE49-F238E27FC236}">
                <a16:creationId xmlns:a16="http://schemas.microsoft.com/office/drawing/2014/main" id="{140BCD1E-A7DF-48CC-9C3C-681D72969997}"/>
              </a:ext>
            </a:extLst>
          </p:cNvPr>
          <p:cNvGrpSpPr/>
          <p:nvPr/>
        </p:nvGrpSpPr>
        <p:grpSpPr>
          <a:xfrm>
            <a:off x="5900518" y="3041398"/>
            <a:ext cx="647726" cy="647726"/>
            <a:chOff x="-2" y="0"/>
            <a:chExt cx="1619314" cy="1619312"/>
          </a:xfrm>
        </p:grpSpPr>
        <p:sp>
          <p:nvSpPr>
            <p:cNvPr id="21" name="Shape 308">
              <a:extLst>
                <a:ext uri="{FF2B5EF4-FFF2-40B4-BE49-F238E27FC236}">
                  <a16:creationId xmlns:a16="http://schemas.microsoft.com/office/drawing/2014/main" id="{EBB89FD2-0663-4866-83B5-9FAAB2C10E0F}"/>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2" name="Shape 309">
              <a:extLst>
                <a:ext uri="{FF2B5EF4-FFF2-40B4-BE49-F238E27FC236}">
                  <a16:creationId xmlns:a16="http://schemas.microsoft.com/office/drawing/2014/main" id="{747E5BA2-FF02-42BE-BB35-C706C57EF2ED}"/>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3" name="Shape 310">
              <a:extLst>
                <a:ext uri="{FF2B5EF4-FFF2-40B4-BE49-F238E27FC236}">
                  <a16:creationId xmlns:a16="http://schemas.microsoft.com/office/drawing/2014/main" id="{89250D1D-C833-49E1-8FC8-E334D48BA24E}"/>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24" name="Group 316">
            <a:extLst>
              <a:ext uri="{FF2B5EF4-FFF2-40B4-BE49-F238E27FC236}">
                <a16:creationId xmlns:a16="http://schemas.microsoft.com/office/drawing/2014/main" id="{B88C9087-64BA-4895-BB7F-9290A8869224}"/>
              </a:ext>
            </a:extLst>
          </p:cNvPr>
          <p:cNvGrpSpPr/>
          <p:nvPr/>
        </p:nvGrpSpPr>
        <p:grpSpPr>
          <a:xfrm>
            <a:off x="3891290" y="4393218"/>
            <a:ext cx="435191" cy="435191"/>
            <a:chOff x="-1" y="-2"/>
            <a:chExt cx="1087977" cy="1087977"/>
          </a:xfrm>
        </p:grpSpPr>
        <p:sp>
          <p:nvSpPr>
            <p:cNvPr id="25" name="Shape 313">
              <a:extLst>
                <a:ext uri="{FF2B5EF4-FFF2-40B4-BE49-F238E27FC236}">
                  <a16:creationId xmlns:a16="http://schemas.microsoft.com/office/drawing/2014/main" id="{089207C1-F0DE-4CAF-A17E-E865AD13D9FA}"/>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6" name="Shape 314">
              <a:extLst>
                <a:ext uri="{FF2B5EF4-FFF2-40B4-BE49-F238E27FC236}">
                  <a16:creationId xmlns:a16="http://schemas.microsoft.com/office/drawing/2014/main" id="{92C68C95-9072-4F41-AE87-199C844D4464}"/>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7" name="Shape 315">
              <a:extLst>
                <a:ext uri="{FF2B5EF4-FFF2-40B4-BE49-F238E27FC236}">
                  <a16:creationId xmlns:a16="http://schemas.microsoft.com/office/drawing/2014/main" id="{CD8318E2-0D05-41D1-98AC-0CFF9190209F}"/>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28" name="Group 320">
            <a:extLst>
              <a:ext uri="{FF2B5EF4-FFF2-40B4-BE49-F238E27FC236}">
                <a16:creationId xmlns:a16="http://schemas.microsoft.com/office/drawing/2014/main" id="{A836496A-98A0-4D2F-AF12-0325064440A6}"/>
              </a:ext>
            </a:extLst>
          </p:cNvPr>
          <p:cNvGrpSpPr/>
          <p:nvPr/>
        </p:nvGrpSpPr>
        <p:grpSpPr>
          <a:xfrm>
            <a:off x="5798993" y="4393218"/>
            <a:ext cx="435191" cy="435191"/>
            <a:chOff x="-1" y="-2"/>
            <a:chExt cx="1087977" cy="1087977"/>
          </a:xfrm>
        </p:grpSpPr>
        <p:sp>
          <p:nvSpPr>
            <p:cNvPr id="29" name="Shape 317">
              <a:extLst>
                <a:ext uri="{FF2B5EF4-FFF2-40B4-BE49-F238E27FC236}">
                  <a16:creationId xmlns:a16="http://schemas.microsoft.com/office/drawing/2014/main" id="{2D855FDC-AE3F-49F5-B457-6ADDB7D3BA32}"/>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BFBFBF"/>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0" name="Shape 318">
              <a:extLst>
                <a:ext uri="{FF2B5EF4-FFF2-40B4-BE49-F238E27FC236}">
                  <a16:creationId xmlns:a16="http://schemas.microsoft.com/office/drawing/2014/main" id="{D3AC8593-4D6C-4537-8BD7-CF65DC029BDD}"/>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1" name="Shape 319">
              <a:extLst>
                <a:ext uri="{FF2B5EF4-FFF2-40B4-BE49-F238E27FC236}">
                  <a16:creationId xmlns:a16="http://schemas.microsoft.com/office/drawing/2014/main" id="{F09B292B-62EF-4C0E-BBCD-6E443C963450}"/>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32" name="Group 324">
            <a:extLst>
              <a:ext uri="{FF2B5EF4-FFF2-40B4-BE49-F238E27FC236}">
                <a16:creationId xmlns:a16="http://schemas.microsoft.com/office/drawing/2014/main" id="{70AC4F36-BD0D-49A6-A966-FBC92DA6A889}"/>
              </a:ext>
            </a:extLst>
          </p:cNvPr>
          <p:cNvGrpSpPr/>
          <p:nvPr/>
        </p:nvGrpSpPr>
        <p:grpSpPr>
          <a:xfrm>
            <a:off x="8478326" y="4393218"/>
            <a:ext cx="435191" cy="435191"/>
            <a:chOff x="-1" y="-2"/>
            <a:chExt cx="1087977" cy="1087977"/>
          </a:xfrm>
        </p:grpSpPr>
        <p:sp>
          <p:nvSpPr>
            <p:cNvPr id="33" name="Shape 321">
              <a:extLst>
                <a:ext uri="{FF2B5EF4-FFF2-40B4-BE49-F238E27FC236}">
                  <a16:creationId xmlns:a16="http://schemas.microsoft.com/office/drawing/2014/main" id="{90F949C3-9C8D-4BA3-83A7-25DF032E0DC9}"/>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4" name="Shape 322">
              <a:extLst>
                <a:ext uri="{FF2B5EF4-FFF2-40B4-BE49-F238E27FC236}">
                  <a16:creationId xmlns:a16="http://schemas.microsoft.com/office/drawing/2014/main" id="{CD9AA81D-765C-491F-ABCC-04C77FCE11EB}"/>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5" name="Shape 323">
              <a:extLst>
                <a:ext uri="{FF2B5EF4-FFF2-40B4-BE49-F238E27FC236}">
                  <a16:creationId xmlns:a16="http://schemas.microsoft.com/office/drawing/2014/main" id="{5F436993-BF25-43C7-96F7-9F89BA93B96F}"/>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36" name="Group 328">
            <a:extLst>
              <a:ext uri="{FF2B5EF4-FFF2-40B4-BE49-F238E27FC236}">
                <a16:creationId xmlns:a16="http://schemas.microsoft.com/office/drawing/2014/main" id="{21DDC8AB-553C-47DF-B096-BB7D55646B05}"/>
              </a:ext>
            </a:extLst>
          </p:cNvPr>
          <p:cNvGrpSpPr/>
          <p:nvPr/>
        </p:nvGrpSpPr>
        <p:grpSpPr>
          <a:xfrm>
            <a:off x="7319639" y="4393218"/>
            <a:ext cx="435191" cy="435191"/>
            <a:chOff x="-1" y="-2"/>
            <a:chExt cx="1087977" cy="1087977"/>
          </a:xfrm>
        </p:grpSpPr>
        <p:sp>
          <p:nvSpPr>
            <p:cNvPr id="37" name="Shape 325">
              <a:extLst>
                <a:ext uri="{FF2B5EF4-FFF2-40B4-BE49-F238E27FC236}">
                  <a16:creationId xmlns:a16="http://schemas.microsoft.com/office/drawing/2014/main" id="{4ACF1AB6-BEF7-4003-B9AC-4AB2DEB2D56B}"/>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8" name="Shape 326">
              <a:extLst>
                <a:ext uri="{FF2B5EF4-FFF2-40B4-BE49-F238E27FC236}">
                  <a16:creationId xmlns:a16="http://schemas.microsoft.com/office/drawing/2014/main" id="{44E451F7-6363-4714-BDFB-972CEDC8453E}"/>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9" name="Shape 327">
              <a:extLst>
                <a:ext uri="{FF2B5EF4-FFF2-40B4-BE49-F238E27FC236}">
                  <a16:creationId xmlns:a16="http://schemas.microsoft.com/office/drawing/2014/main" id="{D76E99D8-4A0F-4433-8D05-2568A67FEB1A}"/>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40" name="Group 332">
            <a:extLst>
              <a:ext uri="{FF2B5EF4-FFF2-40B4-BE49-F238E27FC236}">
                <a16:creationId xmlns:a16="http://schemas.microsoft.com/office/drawing/2014/main" id="{AFD45D2B-5593-41EF-AE92-58F47687D1E4}"/>
              </a:ext>
            </a:extLst>
          </p:cNvPr>
          <p:cNvGrpSpPr/>
          <p:nvPr/>
        </p:nvGrpSpPr>
        <p:grpSpPr>
          <a:xfrm>
            <a:off x="4845141" y="4393218"/>
            <a:ext cx="435191" cy="435191"/>
            <a:chOff x="-1" y="-2"/>
            <a:chExt cx="1087977" cy="1087977"/>
          </a:xfrm>
        </p:grpSpPr>
        <p:sp>
          <p:nvSpPr>
            <p:cNvPr id="41" name="Shape 329">
              <a:extLst>
                <a:ext uri="{FF2B5EF4-FFF2-40B4-BE49-F238E27FC236}">
                  <a16:creationId xmlns:a16="http://schemas.microsoft.com/office/drawing/2014/main" id="{EFFA1FC3-DCDA-4299-AC9C-DDC73444AAB2}"/>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42" name="Shape 330">
              <a:extLst>
                <a:ext uri="{FF2B5EF4-FFF2-40B4-BE49-F238E27FC236}">
                  <a16:creationId xmlns:a16="http://schemas.microsoft.com/office/drawing/2014/main" id="{4835ED74-135C-4057-A1EB-07DCFBF0C9C8}"/>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43" name="Shape 331">
              <a:extLst>
                <a:ext uri="{FF2B5EF4-FFF2-40B4-BE49-F238E27FC236}">
                  <a16:creationId xmlns:a16="http://schemas.microsoft.com/office/drawing/2014/main" id="{D047F549-D557-4AEB-8885-5F84283EE1E4}"/>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44" name="Shape 333">
            <a:extLst>
              <a:ext uri="{FF2B5EF4-FFF2-40B4-BE49-F238E27FC236}">
                <a16:creationId xmlns:a16="http://schemas.microsoft.com/office/drawing/2014/main" id="{B7AE9BB6-7A56-4489-95EF-2B33309EC3B6}"/>
              </a:ext>
            </a:extLst>
          </p:cNvPr>
          <p:cNvSpPr/>
          <p:nvPr/>
        </p:nvSpPr>
        <p:spPr>
          <a:xfrm flipH="1">
            <a:off x="2787140" y="5409647"/>
            <a:ext cx="809034" cy="1306332"/>
          </a:xfrm>
          <a:custGeom>
            <a:avLst/>
            <a:gdLst/>
            <a:ahLst/>
            <a:cxnLst>
              <a:cxn ang="0">
                <a:pos x="wd2" y="hd2"/>
              </a:cxn>
              <a:cxn ang="5400000">
                <a:pos x="wd2" y="hd2"/>
              </a:cxn>
              <a:cxn ang="10800000">
                <a:pos x="wd2" y="hd2"/>
              </a:cxn>
              <a:cxn ang="16200000">
                <a:pos x="wd2" y="hd2"/>
              </a:cxn>
            </a:cxnLst>
            <a:rect l="0" t="0" r="r" b="b"/>
            <a:pathLst>
              <a:path w="21531" h="21578" extrusionOk="0">
                <a:moveTo>
                  <a:pt x="21465" y="18840"/>
                </a:moveTo>
                <a:cubicBezTo>
                  <a:pt x="21382" y="18823"/>
                  <a:pt x="21217" y="18774"/>
                  <a:pt x="21162" y="18758"/>
                </a:cubicBezTo>
                <a:cubicBezTo>
                  <a:pt x="21134" y="18758"/>
                  <a:pt x="21107" y="18758"/>
                  <a:pt x="21107" y="18758"/>
                </a:cubicBezTo>
                <a:cubicBezTo>
                  <a:pt x="21107" y="18758"/>
                  <a:pt x="21079" y="18725"/>
                  <a:pt x="20969" y="18692"/>
                </a:cubicBezTo>
                <a:cubicBezTo>
                  <a:pt x="20858" y="18676"/>
                  <a:pt x="20748" y="18692"/>
                  <a:pt x="20720" y="18676"/>
                </a:cubicBezTo>
                <a:cubicBezTo>
                  <a:pt x="20665" y="18660"/>
                  <a:pt x="20665" y="18627"/>
                  <a:pt x="20610" y="18611"/>
                </a:cubicBezTo>
                <a:cubicBezTo>
                  <a:pt x="20555" y="18594"/>
                  <a:pt x="20472" y="18578"/>
                  <a:pt x="20334" y="18512"/>
                </a:cubicBezTo>
                <a:cubicBezTo>
                  <a:pt x="20224" y="18447"/>
                  <a:pt x="19810" y="18267"/>
                  <a:pt x="19700" y="18234"/>
                </a:cubicBezTo>
                <a:cubicBezTo>
                  <a:pt x="19617" y="18201"/>
                  <a:pt x="19341" y="18119"/>
                  <a:pt x="19314" y="18136"/>
                </a:cubicBezTo>
                <a:cubicBezTo>
                  <a:pt x="19286" y="18136"/>
                  <a:pt x="19231" y="18168"/>
                  <a:pt x="19203" y="18136"/>
                </a:cubicBezTo>
                <a:cubicBezTo>
                  <a:pt x="19176" y="18103"/>
                  <a:pt x="19148" y="18070"/>
                  <a:pt x="18927" y="17956"/>
                </a:cubicBezTo>
                <a:cubicBezTo>
                  <a:pt x="18707" y="17857"/>
                  <a:pt x="18789" y="17874"/>
                  <a:pt x="18707" y="17825"/>
                </a:cubicBezTo>
                <a:cubicBezTo>
                  <a:pt x="18624" y="17759"/>
                  <a:pt x="18569" y="17759"/>
                  <a:pt x="18514" y="17628"/>
                </a:cubicBezTo>
                <a:cubicBezTo>
                  <a:pt x="18458" y="17497"/>
                  <a:pt x="18403" y="17431"/>
                  <a:pt x="18293" y="17382"/>
                </a:cubicBezTo>
                <a:cubicBezTo>
                  <a:pt x="18210" y="17333"/>
                  <a:pt x="18127" y="17317"/>
                  <a:pt x="18072" y="17251"/>
                </a:cubicBezTo>
                <a:cubicBezTo>
                  <a:pt x="18017" y="17186"/>
                  <a:pt x="17907" y="17055"/>
                  <a:pt x="17769" y="16957"/>
                </a:cubicBezTo>
                <a:cubicBezTo>
                  <a:pt x="17603" y="16858"/>
                  <a:pt x="17631" y="16842"/>
                  <a:pt x="17548" y="16711"/>
                </a:cubicBezTo>
                <a:cubicBezTo>
                  <a:pt x="17465" y="16596"/>
                  <a:pt x="17493" y="16580"/>
                  <a:pt x="17189" y="16318"/>
                </a:cubicBezTo>
                <a:cubicBezTo>
                  <a:pt x="16886" y="16040"/>
                  <a:pt x="16665" y="15794"/>
                  <a:pt x="16362" y="15581"/>
                </a:cubicBezTo>
                <a:cubicBezTo>
                  <a:pt x="16031" y="15368"/>
                  <a:pt x="16003" y="15352"/>
                  <a:pt x="15976" y="15270"/>
                </a:cubicBezTo>
                <a:cubicBezTo>
                  <a:pt x="15948" y="15188"/>
                  <a:pt x="15976" y="15057"/>
                  <a:pt x="15782" y="14975"/>
                </a:cubicBezTo>
                <a:cubicBezTo>
                  <a:pt x="15617" y="14893"/>
                  <a:pt x="15396" y="14828"/>
                  <a:pt x="15341" y="14811"/>
                </a:cubicBezTo>
                <a:cubicBezTo>
                  <a:pt x="15258" y="14795"/>
                  <a:pt x="15231" y="14779"/>
                  <a:pt x="15258" y="14762"/>
                </a:cubicBezTo>
                <a:cubicBezTo>
                  <a:pt x="15314" y="14729"/>
                  <a:pt x="15562" y="14484"/>
                  <a:pt x="15562" y="14058"/>
                </a:cubicBezTo>
                <a:cubicBezTo>
                  <a:pt x="15589" y="13632"/>
                  <a:pt x="15562" y="13272"/>
                  <a:pt x="15589" y="13141"/>
                </a:cubicBezTo>
                <a:cubicBezTo>
                  <a:pt x="15645" y="12994"/>
                  <a:pt x="15672" y="12715"/>
                  <a:pt x="15700" y="12388"/>
                </a:cubicBezTo>
                <a:cubicBezTo>
                  <a:pt x="15755" y="12044"/>
                  <a:pt x="15755" y="11847"/>
                  <a:pt x="15810" y="11520"/>
                </a:cubicBezTo>
                <a:cubicBezTo>
                  <a:pt x="15893" y="11176"/>
                  <a:pt x="15893" y="11045"/>
                  <a:pt x="15893" y="10881"/>
                </a:cubicBezTo>
                <a:cubicBezTo>
                  <a:pt x="15893" y="10734"/>
                  <a:pt x="15893" y="10734"/>
                  <a:pt x="15893" y="10734"/>
                </a:cubicBezTo>
                <a:cubicBezTo>
                  <a:pt x="15893" y="10734"/>
                  <a:pt x="16196" y="10570"/>
                  <a:pt x="16417" y="10488"/>
                </a:cubicBezTo>
                <a:cubicBezTo>
                  <a:pt x="16638" y="10390"/>
                  <a:pt x="16776" y="10357"/>
                  <a:pt x="16803" y="10308"/>
                </a:cubicBezTo>
                <a:cubicBezTo>
                  <a:pt x="16831" y="10275"/>
                  <a:pt x="16886" y="10242"/>
                  <a:pt x="16886" y="10242"/>
                </a:cubicBezTo>
                <a:cubicBezTo>
                  <a:pt x="16500" y="9489"/>
                  <a:pt x="16500" y="9489"/>
                  <a:pt x="16500" y="9489"/>
                </a:cubicBezTo>
                <a:cubicBezTo>
                  <a:pt x="16500" y="9489"/>
                  <a:pt x="16610" y="9424"/>
                  <a:pt x="16610" y="9391"/>
                </a:cubicBezTo>
                <a:cubicBezTo>
                  <a:pt x="16582" y="9342"/>
                  <a:pt x="16610" y="9276"/>
                  <a:pt x="16638" y="9293"/>
                </a:cubicBezTo>
                <a:cubicBezTo>
                  <a:pt x="16665" y="9309"/>
                  <a:pt x="16720" y="9374"/>
                  <a:pt x="16803" y="9358"/>
                </a:cubicBezTo>
                <a:cubicBezTo>
                  <a:pt x="16914" y="9342"/>
                  <a:pt x="16969" y="9325"/>
                  <a:pt x="17051" y="9194"/>
                </a:cubicBezTo>
                <a:cubicBezTo>
                  <a:pt x="17134" y="9063"/>
                  <a:pt x="17134" y="9047"/>
                  <a:pt x="17217" y="8965"/>
                </a:cubicBezTo>
                <a:cubicBezTo>
                  <a:pt x="17300" y="8883"/>
                  <a:pt x="17355" y="8769"/>
                  <a:pt x="17410" y="8670"/>
                </a:cubicBezTo>
                <a:cubicBezTo>
                  <a:pt x="17465" y="8572"/>
                  <a:pt x="17493" y="8507"/>
                  <a:pt x="17493" y="8507"/>
                </a:cubicBezTo>
                <a:cubicBezTo>
                  <a:pt x="17493" y="8507"/>
                  <a:pt x="17603" y="8490"/>
                  <a:pt x="17769" y="8507"/>
                </a:cubicBezTo>
                <a:cubicBezTo>
                  <a:pt x="17934" y="8523"/>
                  <a:pt x="17989" y="8523"/>
                  <a:pt x="17989" y="8523"/>
                </a:cubicBezTo>
                <a:cubicBezTo>
                  <a:pt x="17989" y="8523"/>
                  <a:pt x="17934" y="8048"/>
                  <a:pt x="18045" y="7655"/>
                </a:cubicBezTo>
                <a:cubicBezTo>
                  <a:pt x="18127" y="7278"/>
                  <a:pt x="18210" y="6869"/>
                  <a:pt x="18155" y="6214"/>
                </a:cubicBezTo>
                <a:cubicBezTo>
                  <a:pt x="18127" y="5559"/>
                  <a:pt x="18045" y="5461"/>
                  <a:pt x="18017" y="5231"/>
                </a:cubicBezTo>
                <a:cubicBezTo>
                  <a:pt x="17962" y="5002"/>
                  <a:pt x="17962" y="4871"/>
                  <a:pt x="17796" y="4773"/>
                </a:cubicBezTo>
                <a:cubicBezTo>
                  <a:pt x="17603" y="4658"/>
                  <a:pt x="17327" y="4544"/>
                  <a:pt x="16914" y="4363"/>
                </a:cubicBezTo>
                <a:cubicBezTo>
                  <a:pt x="16500" y="4183"/>
                  <a:pt x="16417" y="4118"/>
                  <a:pt x="16307" y="4069"/>
                </a:cubicBezTo>
                <a:cubicBezTo>
                  <a:pt x="16169" y="4003"/>
                  <a:pt x="16058" y="3954"/>
                  <a:pt x="15893" y="3905"/>
                </a:cubicBezTo>
                <a:cubicBezTo>
                  <a:pt x="15727" y="3856"/>
                  <a:pt x="15645" y="3888"/>
                  <a:pt x="15589" y="3856"/>
                </a:cubicBezTo>
                <a:cubicBezTo>
                  <a:pt x="15562" y="3839"/>
                  <a:pt x="15589" y="3823"/>
                  <a:pt x="15562" y="3823"/>
                </a:cubicBezTo>
                <a:cubicBezTo>
                  <a:pt x="15507" y="3807"/>
                  <a:pt x="15451" y="3790"/>
                  <a:pt x="15396" y="3757"/>
                </a:cubicBezTo>
                <a:cubicBezTo>
                  <a:pt x="15341" y="3708"/>
                  <a:pt x="15341" y="3676"/>
                  <a:pt x="15176" y="3594"/>
                </a:cubicBezTo>
                <a:cubicBezTo>
                  <a:pt x="15038" y="3512"/>
                  <a:pt x="14955" y="3495"/>
                  <a:pt x="14955" y="3495"/>
                </a:cubicBezTo>
                <a:cubicBezTo>
                  <a:pt x="14955" y="3495"/>
                  <a:pt x="14900" y="3512"/>
                  <a:pt x="14817" y="3479"/>
                </a:cubicBezTo>
                <a:cubicBezTo>
                  <a:pt x="14762" y="3463"/>
                  <a:pt x="14734" y="3463"/>
                  <a:pt x="14707" y="3430"/>
                </a:cubicBezTo>
                <a:cubicBezTo>
                  <a:pt x="14679" y="3397"/>
                  <a:pt x="14651" y="3332"/>
                  <a:pt x="14431" y="3184"/>
                </a:cubicBezTo>
                <a:cubicBezTo>
                  <a:pt x="14210" y="3053"/>
                  <a:pt x="13962" y="2906"/>
                  <a:pt x="13603" y="2742"/>
                </a:cubicBezTo>
                <a:cubicBezTo>
                  <a:pt x="13217" y="2595"/>
                  <a:pt x="12748" y="2480"/>
                  <a:pt x="12610" y="2447"/>
                </a:cubicBezTo>
                <a:cubicBezTo>
                  <a:pt x="12445" y="2431"/>
                  <a:pt x="12307" y="2447"/>
                  <a:pt x="12141" y="2447"/>
                </a:cubicBezTo>
                <a:cubicBezTo>
                  <a:pt x="11948" y="2464"/>
                  <a:pt x="11810" y="2480"/>
                  <a:pt x="11700" y="2513"/>
                </a:cubicBezTo>
                <a:cubicBezTo>
                  <a:pt x="11589" y="2546"/>
                  <a:pt x="11589" y="2562"/>
                  <a:pt x="11507" y="2546"/>
                </a:cubicBezTo>
                <a:cubicBezTo>
                  <a:pt x="11424" y="2513"/>
                  <a:pt x="11258" y="2480"/>
                  <a:pt x="11203" y="2431"/>
                </a:cubicBezTo>
                <a:cubicBezTo>
                  <a:pt x="11120" y="2398"/>
                  <a:pt x="11120" y="2382"/>
                  <a:pt x="11010" y="2382"/>
                </a:cubicBezTo>
                <a:cubicBezTo>
                  <a:pt x="10927" y="2382"/>
                  <a:pt x="10927" y="2382"/>
                  <a:pt x="10927" y="2382"/>
                </a:cubicBezTo>
                <a:cubicBezTo>
                  <a:pt x="10762" y="2251"/>
                  <a:pt x="10762" y="2251"/>
                  <a:pt x="10762" y="2251"/>
                </a:cubicBezTo>
                <a:cubicBezTo>
                  <a:pt x="10762" y="2251"/>
                  <a:pt x="10789" y="2251"/>
                  <a:pt x="10817" y="2235"/>
                </a:cubicBezTo>
                <a:cubicBezTo>
                  <a:pt x="10872" y="2218"/>
                  <a:pt x="10900" y="2267"/>
                  <a:pt x="10900" y="2202"/>
                </a:cubicBezTo>
                <a:cubicBezTo>
                  <a:pt x="10900" y="2153"/>
                  <a:pt x="10955" y="2087"/>
                  <a:pt x="10900" y="2005"/>
                </a:cubicBezTo>
                <a:cubicBezTo>
                  <a:pt x="10845" y="1923"/>
                  <a:pt x="10845" y="1891"/>
                  <a:pt x="10872" y="1841"/>
                </a:cubicBezTo>
                <a:cubicBezTo>
                  <a:pt x="10900" y="1809"/>
                  <a:pt x="10927" y="1694"/>
                  <a:pt x="10927" y="1645"/>
                </a:cubicBezTo>
                <a:cubicBezTo>
                  <a:pt x="10927" y="1612"/>
                  <a:pt x="10927" y="1579"/>
                  <a:pt x="10927" y="1579"/>
                </a:cubicBezTo>
                <a:cubicBezTo>
                  <a:pt x="10927" y="1579"/>
                  <a:pt x="10955" y="1563"/>
                  <a:pt x="10927" y="1530"/>
                </a:cubicBezTo>
                <a:cubicBezTo>
                  <a:pt x="10927" y="1481"/>
                  <a:pt x="10900" y="1432"/>
                  <a:pt x="10900" y="1334"/>
                </a:cubicBezTo>
                <a:cubicBezTo>
                  <a:pt x="10900" y="1236"/>
                  <a:pt x="10900" y="1186"/>
                  <a:pt x="10845" y="1088"/>
                </a:cubicBezTo>
                <a:cubicBezTo>
                  <a:pt x="10789" y="990"/>
                  <a:pt x="10789" y="941"/>
                  <a:pt x="10762" y="908"/>
                </a:cubicBezTo>
                <a:cubicBezTo>
                  <a:pt x="10707" y="875"/>
                  <a:pt x="10679" y="810"/>
                  <a:pt x="10541" y="712"/>
                </a:cubicBezTo>
                <a:cubicBezTo>
                  <a:pt x="10403" y="597"/>
                  <a:pt x="10320" y="433"/>
                  <a:pt x="10100" y="302"/>
                </a:cubicBezTo>
                <a:cubicBezTo>
                  <a:pt x="9851" y="171"/>
                  <a:pt x="9741" y="138"/>
                  <a:pt x="9576" y="122"/>
                </a:cubicBezTo>
                <a:cubicBezTo>
                  <a:pt x="9410" y="122"/>
                  <a:pt x="9438" y="122"/>
                  <a:pt x="9300" y="106"/>
                </a:cubicBezTo>
                <a:cubicBezTo>
                  <a:pt x="9162" y="89"/>
                  <a:pt x="9024" y="57"/>
                  <a:pt x="8969" y="73"/>
                </a:cubicBezTo>
                <a:cubicBezTo>
                  <a:pt x="8886" y="89"/>
                  <a:pt x="8858" y="138"/>
                  <a:pt x="8858" y="138"/>
                </a:cubicBezTo>
                <a:cubicBezTo>
                  <a:pt x="8858" y="138"/>
                  <a:pt x="8776" y="122"/>
                  <a:pt x="8776" y="89"/>
                </a:cubicBezTo>
                <a:cubicBezTo>
                  <a:pt x="8803" y="73"/>
                  <a:pt x="8803" y="57"/>
                  <a:pt x="8858" y="57"/>
                </a:cubicBezTo>
                <a:cubicBezTo>
                  <a:pt x="8914" y="57"/>
                  <a:pt x="8996" y="57"/>
                  <a:pt x="8996" y="57"/>
                </a:cubicBezTo>
                <a:cubicBezTo>
                  <a:pt x="8996" y="57"/>
                  <a:pt x="8914" y="57"/>
                  <a:pt x="8886" y="40"/>
                </a:cubicBezTo>
                <a:cubicBezTo>
                  <a:pt x="8858" y="24"/>
                  <a:pt x="8858" y="7"/>
                  <a:pt x="8803" y="7"/>
                </a:cubicBezTo>
                <a:cubicBezTo>
                  <a:pt x="8776" y="7"/>
                  <a:pt x="8693" y="-9"/>
                  <a:pt x="8665" y="7"/>
                </a:cubicBezTo>
                <a:cubicBezTo>
                  <a:pt x="8610" y="40"/>
                  <a:pt x="8610" y="40"/>
                  <a:pt x="8610" y="40"/>
                </a:cubicBezTo>
                <a:cubicBezTo>
                  <a:pt x="8610" y="40"/>
                  <a:pt x="8582" y="-9"/>
                  <a:pt x="8582" y="24"/>
                </a:cubicBezTo>
                <a:cubicBezTo>
                  <a:pt x="8582" y="73"/>
                  <a:pt x="8582" y="89"/>
                  <a:pt x="8610" y="106"/>
                </a:cubicBezTo>
                <a:cubicBezTo>
                  <a:pt x="8638" y="122"/>
                  <a:pt x="8665" y="155"/>
                  <a:pt x="8638" y="138"/>
                </a:cubicBezTo>
                <a:cubicBezTo>
                  <a:pt x="8610" y="138"/>
                  <a:pt x="8582" y="106"/>
                  <a:pt x="8527" y="89"/>
                </a:cubicBezTo>
                <a:cubicBezTo>
                  <a:pt x="8500" y="73"/>
                  <a:pt x="8472" y="89"/>
                  <a:pt x="8445" y="73"/>
                </a:cubicBezTo>
                <a:cubicBezTo>
                  <a:pt x="8417" y="57"/>
                  <a:pt x="8417" y="57"/>
                  <a:pt x="8417" y="57"/>
                </a:cubicBezTo>
                <a:cubicBezTo>
                  <a:pt x="8417" y="57"/>
                  <a:pt x="8417" y="57"/>
                  <a:pt x="8445" y="89"/>
                </a:cubicBezTo>
                <a:cubicBezTo>
                  <a:pt x="8472" y="106"/>
                  <a:pt x="8500" y="122"/>
                  <a:pt x="8445" y="122"/>
                </a:cubicBezTo>
                <a:cubicBezTo>
                  <a:pt x="8417" y="122"/>
                  <a:pt x="8417" y="89"/>
                  <a:pt x="8389" y="106"/>
                </a:cubicBezTo>
                <a:cubicBezTo>
                  <a:pt x="8389" y="106"/>
                  <a:pt x="8389" y="122"/>
                  <a:pt x="8334" y="122"/>
                </a:cubicBezTo>
                <a:cubicBezTo>
                  <a:pt x="8251" y="106"/>
                  <a:pt x="8224" y="106"/>
                  <a:pt x="8196" y="122"/>
                </a:cubicBezTo>
                <a:cubicBezTo>
                  <a:pt x="8169" y="122"/>
                  <a:pt x="8003" y="122"/>
                  <a:pt x="7948" y="138"/>
                </a:cubicBezTo>
                <a:cubicBezTo>
                  <a:pt x="7920" y="155"/>
                  <a:pt x="7893" y="188"/>
                  <a:pt x="7782" y="188"/>
                </a:cubicBezTo>
                <a:cubicBezTo>
                  <a:pt x="7645" y="204"/>
                  <a:pt x="7589" y="220"/>
                  <a:pt x="7589" y="220"/>
                </a:cubicBezTo>
                <a:cubicBezTo>
                  <a:pt x="7589" y="220"/>
                  <a:pt x="7810" y="220"/>
                  <a:pt x="7727" y="237"/>
                </a:cubicBezTo>
                <a:cubicBezTo>
                  <a:pt x="7672" y="253"/>
                  <a:pt x="7562" y="253"/>
                  <a:pt x="7562" y="253"/>
                </a:cubicBezTo>
                <a:cubicBezTo>
                  <a:pt x="7562" y="253"/>
                  <a:pt x="7507" y="269"/>
                  <a:pt x="7479" y="269"/>
                </a:cubicBezTo>
                <a:cubicBezTo>
                  <a:pt x="7424" y="286"/>
                  <a:pt x="7369" y="302"/>
                  <a:pt x="7369" y="302"/>
                </a:cubicBezTo>
                <a:cubicBezTo>
                  <a:pt x="7369" y="302"/>
                  <a:pt x="7451" y="302"/>
                  <a:pt x="7424" y="319"/>
                </a:cubicBezTo>
                <a:cubicBezTo>
                  <a:pt x="7396" y="319"/>
                  <a:pt x="7396" y="335"/>
                  <a:pt x="7341" y="335"/>
                </a:cubicBezTo>
                <a:cubicBezTo>
                  <a:pt x="7286" y="335"/>
                  <a:pt x="7286" y="335"/>
                  <a:pt x="7258" y="351"/>
                </a:cubicBezTo>
                <a:cubicBezTo>
                  <a:pt x="7231" y="351"/>
                  <a:pt x="7148" y="351"/>
                  <a:pt x="7148" y="368"/>
                </a:cubicBezTo>
                <a:cubicBezTo>
                  <a:pt x="7148" y="384"/>
                  <a:pt x="7120" y="384"/>
                  <a:pt x="7093" y="384"/>
                </a:cubicBezTo>
                <a:cubicBezTo>
                  <a:pt x="7038" y="400"/>
                  <a:pt x="6982" y="433"/>
                  <a:pt x="6982" y="433"/>
                </a:cubicBezTo>
                <a:cubicBezTo>
                  <a:pt x="6982" y="433"/>
                  <a:pt x="6982" y="417"/>
                  <a:pt x="7038" y="417"/>
                </a:cubicBezTo>
                <a:cubicBezTo>
                  <a:pt x="7120" y="400"/>
                  <a:pt x="7203" y="400"/>
                  <a:pt x="7148" y="417"/>
                </a:cubicBezTo>
                <a:cubicBezTo>
                  <a:pt x="7120" y="433"/>
                  <a:pt x="7038" y="450"/>
                  <a:pt x="6955" y="466"/>
                </a:cubicBezTo>
                <a:cubicBezTo>
                  <a:pt x="6872" y="482"/>
                  <a:pt x="6872" y="515"/>
                  <a:pt x="6789" y="515"/>
                </a:cubicBezTo>
                <a:cubicBezTo>
                  <a:pt x="6679" y="499"/>
                  <a:pt x="6596" y="466"/>
                  <a:pt x="6541" y="482"/>
                </a:cubicBezTo>
                <a:cubicBezTo>
                  <a:pt x="6514" y="482"/>
                  <a:pt x="6458" y="499"/>
                  <a:pt x="6458" y="499"/>
                </a:cubicBezTo>
                <a:cubicBezTo>
                  <a:pt x="6458" y="499"/>
                  <a:pt x="6514" y="499"/>
                  <a:pt x="6541" y="515"/>
                </a:cubicBezTo>
                <a:cubicBezTo>
                  <a:pt x="6569" y="515"/>
                  <a:pt x="6541" y="515"/>
                  <a:pt x="6596" y="515"/>
                </a:cubicBezTo>
                <a:cubicBezTo>
                  <a:pt x="6624" y="515"/>
                  <a:pt x="6762" y="515"/>
                  <a:pt x="6707" y="548"/>
                </a:cubicBezTo>
                <a:cubicBezTo>
                  <a:pt x="6679" y="564"/>
                  <a:pt x="6651" y="564"/>
                  <a:pt x="6624" y="548"/>
                </a:cubicBezTo>
                <a:cubicBezTo>
                  <a:pt x="6569" y="548"/>
                  <a:pt x="6569" y="564"/>
                  <a:pt x="6541" y="548"/>
                </a:cubicBezTo>
                <a:cubicBezTo>
                  <a:pt x="6486" y="548"/>
                  <a:pt x="6431" y="531"/>
                  <a:pt x="6431" y="548"/>
                </a:cubicBezTo>
                <a:cubicBezTo>
                  <a:pt x="6431" y="564"/>
                  <a:pt x="6596" y="564"/>
                  <a:pt x="6569" y="581"/>
                </a:cubicBezTo>
                <a:cubicBezTo>
                  <a:pt x="6541" y="581"/>
                  <a:pt x="6486" y="581"/>
                  <a:pt x="6486" y="581"/>
                </a:cubicBezTo>
                <a:cubicBezTo>
                  <a:pt x="6486" y="581"/>
                  <a:pt x="6569" y="597"/>
                  <a:pt x="6514" y="597"/>
                </a:cubicBezTo>
                <a:cubicBezTo>
                  <a:pt x="6486" y="597"/>
                  <a:pt x="6431" y="613"/>
                  <a:pt x="6431" y="613"/>
                </a:cubicBezTo>
                <a:cubicBezTo>
                  <a:pt x="6431" y="613"/>
                  <a:pt x="6376" y="630"/>
                  <a:pt x="6431" y="646"/>
                </a:cubicBezTo>
                <a:cubicBezTo>
                  <a:pt x="6486" y="662"/>
                  <a:pt x="6486" y="679"/>
                  <a:pt x="6431" y="679"/>
                </a:cubicBezTo>
                <a:cubicBezTo>
                  <a:pt x="6403" y="679"/>
                  <a:pt x="6348" y="695"/>
                  <a:pt x="6376" y="728"/>
                </a:cubicBezTo>
                <a:cubicBezTo>
                  <a:pt x="6403" y="761"/>
                  <a:pt x="6376" y="728"/>
                  <a:pt x="6403" y="761"/>
                </a:cubicBezTo>
                <a:cubicBezTo>
                  <a:pt x="6431" y="793"/>
                  <a:pt x="6486" y="777"/>
                  <a:pt x="6458" y="826"/>
                </a:cubicBezTo>
                <a:cubicBezTo>
                  <a:pt x="6403" y="875"/>
                  <a:pt x="6458" y="892"/>
                  <a:pt x="6431" y="924"/>
                </a:cubicBezTo>
                <a:cubicBezTo>
                  <a:pt x="6431" y="957"/>
                  <a:pt x="6431" y="957"/>
                  <a:pt x="6458" y="941"/>
                </a:cubicBezTo>
                <a:cubicBezTo>
                  <a:pt x="6458" y="924"/>
                  <a:pt x="6514" y="908"/>
                  <a:pt x="6486" y="941"/>
                </a:cubicBezTo>
                <a:cubicBezTo>
                  <a:pt x="6486" y="974"/>
                  <a:pt x="6514" y="990"/>
                  <a:pt x="6569" y="974"/>
                </a:cubicBezTo>
                <a:cubicBezTo>
                  <a:pt x="6624" y="957"/>
                  <a:pt x="6679" y="941"/>
                  <a:pt x="6679" y="941"/>
                </a:cubicBezTo>
                <a:cubicBezTo>
                  <a:pt x="6679" y="941"/>
                  <a:pt x="6624" y="974"/>
                  <a:pt x="6651" y="974"/>
                </a:cubicBezTo>
                <a:cubicBezTo>
                  <a:pt x="6707" y="974"/>
                  <a:pt x="6789" y="941"/>
                  <a:pt x="6817" y="924"/>
                </a:cubicBezTo>
                <a:cubicBezTo>
                  <a:pt x="6845" y="908"/>
                  <a:pt x="6845" y="908"/>
                  <a:pt x="6845" y="908"/>
                </a:cubicBezTo>
                <a:cubicBezTo>
                  <a:pt x="6845" y="908"/>
                  <a:pt x="6872" y="908"/>
                  <a:pt x="6845" y="957"/>
                </a:cubicBezTo>
                <a:cubicBezTo>
                  <a:pt x="6817" y="1006"/>
                  <a:pt x="6789" y="1072"/>
                  <a:pt x="6762" y="1154"/>
                </a:cubicBezTo>
                <a:cubicBezTo>
                  <a:pt x="6762" y="1219"/>
                  <a:pt x="6762" y="1334"/>
                  <a:pt x="6762" y="1383"/>
                </a:cubicBezTo>
                <a:cubicBezTo>
                  <a:pt x="6789" y="1448"/>
                  <a:pt x="6762" y="1530"/>
                  <a:pt x="6734" y="1563"/>
                </a:cubicBezTo>
                <a:cubicBezTo>
                  <a:pt x="6734" y="1579"/>
                  <a:pt x="6762" y="1629"/>
                  <a:pt x="6817" y="1661"/>
                </a:cubicBezTo>
                <a:cubicBezTo>
                  <a:pt x="6845" y="1694"/>
                  <a:pt x="6845" y="1727"/>
                  <a:pt x="6762" y="1809"/>
                </a:cubicBezTo>
                <a:cubicBezTo>
                  <a:pt x="6679" y="1891"/>
                  <a:pt x="6514" y="2054"/>
                  <a:pt x="6486" y="2120"/>
                </a:cubicBezTo>
                <a:cubicBezTo>
                  <a:pt x="6458" y="2169"/>
                  <a:pt x="6403" y="2284"/>
                  <a:pt x="6514" y="2316"/>
                </a:cubicBezTo>
                <a:cubicBezTo>
                  <a:pt x="6596" y="2349"/>
                  <a:pt x="6651" y="2349"/>
                  <a:pt x="6762" y="2349"/>
                </a:cubicBezTo>
                <a:cubicBezTo>
                  <a:pt x="6872" y="2349"/>
                  <a:pt x="6872" y="2382"/>
                  <a:pt x="6927" y="2398"/>
                </a:cubicBezTo>
                <a:cubicBezTo>
                  <a:pt x="6955" y="2415"/>
                  <a:pt x="6955" y="2431"/>
                  <a:pt x="6955" y="2464"/>
                </a:cubicBezTo>
                <a:cubicBezTo>
                  <a:pt x="6927" y="2497"/>
                  <a:pt x="6927" y="2529"/>
                  <a:pt x="6982" y="2546"/>
                </a:cubicBezTo>
                <a:cubicBezTo>
                  <a:pt x="7065" y="2546"/>
                  <a:pt x="7120" y="2546"/>
                  <a:pt x="7120" y="2546"/>
                </a:cubicBezTo>
                <a:cubicBezTo>
                  <a:pt x="7120" y="2546"/>
                  <a:pt x="7120" y="2562"/>
                  <a:pt x="7148" y="2595"/>
                </a:cubicBezTo>
                <a:cubicBezTo>
                  <a:pt x="7176" y="2611"/>
                  <a:pt x="7203" y="2644"/>
                  <a:pt x="7203" y="2644"/>
                </a:cubicBezTo>
                <a:cubicBezTo>
                  <a:pt x="7203" y="2644"/>
                  <a:pt x="7148" y="2660"/>
                  <a:pt x="7120" y="2677"/>
                </a:cubicBezTo>
                <a:cubicBezTo>
                  <a:pt x="7093" y="2709"/>
                  <a:pt x="7065" y="2742"/>
                  <a:pt x="7120" y="2742"/>
                </a:cubicBezTo>
                <a:cubicBezTo>
                  <a:pt x="7176" y="2759"/>
                  <a:pt x="7258" y="2824"/>
                  <a:pt x="7258" y="2857"/>
                </a:cubicBezTo>
                <a:cubicBezTo>
                  <a:pt x="7286" y="2906"/>
                  <a:pt x="7231" y="3021"/>
                  <a:pt x="7286" y="3086"/>
                </a:cubicBezTo>
                <a:cubicBezTo>
                  <a:pt x="7341" y="3152"/>
                  <a:pt x="7396" y="3184"/>
                  <a:pt x="7645" y="3168"/>
                </a:cubicBezTo>
                <a:cubicBezTo>
                  <a:pt x="7865" y="3168"/>
                  <a:pt x="7976" y="3135"/>
                  <a:pt x="8114" y="3102"/>
                </a:cubicBezTo>
                <a:cubicBezTo>
                  <a:pt x="8224" y="3053"/>
                  <a:pt x="8307" y="3021"/>
                  <a:pt x="8417" y="3037"/>
                </a:cubicBezTo>
                <a:cubicBezTo>
                  <a:pt x="8527" y="3053"/>
                  <a:pt x="8582" y="3070"/>
                  <a:pt x="8638" y="3135"/>
                </a:cubicBezTo>
                <a:cubicBezTo>
                  <a:pt x="8693" y="3201"/>
                  <a:pt x="8803" y="3299"/>
                  <a:pt x="8886" y="3332"/>
                </a:cubicBezTo>
                <a:cubicBezTo>
                  <a:pt x="8996" y="3364"/>
                  <a:pt x="9134" y="3381"/>
                  <a:pt x="9134" y="3381"/>
                </a:cubicBezTo>
                <a:cubicBezTo>
                  <a:pt x="9134" y="3545"/>
                  <a:pt x="9134" y="3545"/>
                  <a:pt x="9134" y="3545"/>
                </a:cubicBezTo>
                <a:cubicBezTo>
                  <a:pt x="9134" y="3545"/>
                  <a:pt x="9051" y="3659"/>
                  <a:pt x="8996" y="3757"/>
                </a:cubicBezTo>
                <a:cubicBezTo>
                  <a:pt x="8969" y="3872"/>
                  <a:pt x="8941" y="4036"/>
                  <a:pt x="8969" y="4118"/>
                </a:cubicBezTo>
                <a:cubicBezTo>
                  <a:pt x="8969" y="4216"/>
                  <a:pt x="9024" y="4282"/>
                  <a:pt x="8996" y="4331"/>
                </a:cubicBezTo>
                <a:cubicBezTo>
                  <a:pt x="8996" y="4396"/>
                  <a:pt x="8748" y="4986"/>
                  <a:pt x="8748" y="5248"/>
                </a:cubicBezTo>
                <a:cubicBezTo>
                  <a:pt x="8748" y="5510"/>
                  <a:pt x="8720" y="5690"/>
                  <a:pt x="8886" y="6001"/>
                </a:cubicBezTo>
                <a:cubicBezTo>
                  <a:pt x="9024" y="6296"/>
                  <a:pt x="9079" y="6345"/>
                  <a:pt x="9107" y="6427"/>
                </a:cubicBezTo>
                <a:cubicBezTo>
                  <a:pt x="9134" y="6509"/>
                  <a:pt x="9162" y="6640"/>
                  <a:pt x="9217" y="6738"/>
                </a:cubicBezTo>
                <a:cubicBezTo>
                  <a:pt x="9300" y="6836"/>
                  <a:pt x="9382" y="6918"/>
                  <a:pt x="9382" y="6967"/>
                </a:cubicBezTo>
                <a:cubicBezTo>
                  <a:pt x="9382" y="7016"/>
                  <a:pt x="9355" y="7049"/>
                  <a:pt x="9382" y="7115"/>
                </a:cubicBezTo>
                <a:cubicBezTo>
                  <a:pt x="9438" y="7196"/>
                  <a:pt x="9520" y="7278"/>
                  <a:pt x="9438" y="7295"/>
                </a:cubicBezTo>
                <a:cubicBezTo>
                  <a:pt x="9355" y="7311"/>
                  <a:pt x="9134" y="7311"/>
                  <a:pt x="8914" y="7311"/>
                </a:cubicBezTo>
                <a:cubicBezTo>
                  <a:pt x="8693" y="7327"/>
                  <a:pt x="8638" y="7311"/>
                  <a:pt x="8638" y="7311"/>
                </a:cubicBezTo>
                <a:cubicBezTo>
                  <a:pt x="8638" y="7311"/>
                  <a:pt x="8500" y="7278"/>
                  <a:pt x="8445" y="7246"/>
                </a:cubicBezTo>
                <a:cubicBezTo>
                  <a:pt x="8362" y="7213"/>
                  <a:pt x="8251" y="7147"/>
                  <a:pt x="8169" y="7147"/>
                </a:cubicBezTo>
                <a:cubicBezTo>
                  <a:pt x="8086" y="7147"/>
                  <a:pt x="7976" y="7180"/>
                  <a:pt x="7893" y="7196"/>
                </a:cubicBezTo>
                <a:cubicBezTo>
                  <a:pt x="7782" y="7196"/>
                  <a:pt x="7589" y="7229"/>
                  <a:pt x="7507" y="7246"/>
                </a:cubicBezTo>
                <a:cubicBezTo>
                  <a:pt x="7396" y="7262"/>
                  <a:pt x="7396" y="7327"/>
                  <a:pt x="7396" y="7327"/>
                </a:cubicBezTo>
                <a:cubicBezTo>
                  <a:pt x="7396" y="7327"/>
                  <a:pt x="7148" y="7295"/>
                  <a:pt x="6955" y="7344"/>
                </a:cubicBezTo>
                <a:cubicBezTo>
                  <a:pt x="6789" y="7393"/>
                  <a:pt x="6624" y="7458"/>
                  <a:pt x="6624" y="7458"/>
                </a:cubicBezTo>
                <a:cubicBezTo>
                  <a:pt x="6624" y="7458"/>
                  <a:pt x="6624" y="7491"/>
                  <a:pt x="6624" y="7524"/>
                </a:cubicBezTo>
                <a:cubicBezTo>
                  <a:pt x="6624" y="7540"/>
                  <a:pt x="6569" y="7573"/>
                  <a:pt x="6541" y="7557"/>
                </a:cubicBezTo>
                <a:cubicBezTo>
                  <a:pt x="6514" y="7540"/>
                  <a:pt x="6541" y="7524"/>
                  <a:pt x="6486" y="7540"/>
                </a:cubicBezTo>
                <a:cubicBezTo>
                  <a:pt x="6431" y="7540"/>
                  <a:pt x="6376" y="7540"/>
                  <a:pt x="6293" y="7540"/>
                </a:cubicBezTo>
                <a:cubicBezTo>
                  <a:pt x="6238" y="7540"/>
                  <a:pt x="6155" y="7540"/>
                  <a:pt x="6155" y="7540"/>
                </a:cubicBezTo>
                <a:cubicBezTo>
                  <a:pt x="5796" y="7327"/>
                  <a:pt x="5796" y="7327"/>
                  <a:pt x="5796" y="7327"/>
                </a:cubicBezTo>
                <a:cubicBezTo>
                  <a:pt x="5796" y="7327"/>
                  <a:pt x="5851" y="7262"/>
                  <a:pt x="5796" y="7246"/>
                </a:cubicBezTo>
                <a:cubicBezTo>
                  <a:pt x="5714" y="7229"/>
                  <a:pt x="5714" y="7229"/>
                  <a:pt x="5714" y="7229"/>
                </a:cubicBezTo>
                <a:cubicBezTo>
                  <a:pt x="5769" y="7196"/>
                  <a:pt x="5769" y="7196"/>
                  <a:pt x="5769" y="7196"/>
                </a:cubicBezTo>
                <a:cubicBezTo>
                  <a:pt x="5576" y="7098"/>
                  <a:pt x="5576" y="7098"/>
                  <a:pt x="5576" y="7098"/>
                </a:cubicBezTo>
                <a:cubicBezTo>
                  <a:pt x="5576" y="7098"/>
                  <a:pt x="5576" y="7131"/>
                  <a:pt x="5548" y="7115"/>
                </a:cubicBezTo>
                <a:cubicBezTo>
                  <a:pt x="5520" y="7115"/>
                  <a:pt x="5520" y="7082"/>
                  <a:pt x="5465" y="7065"/>
                </a:cubicBezTo>
                <a:cubicBezTo>
                  <a:pt x="5382" y="7065"/>
                  <a:pt x="5327" y="7033"/>
                  <a:pt x="5327" y="7033"/>
                </a:cubicBezTo>
                <a:cubicBezTo>
                  <a:pt x="5300" y="7016"/>
                  <a:pt x="5300" y="7016"/>
                  <a:pt x="5300" y="7016"/>
                </a:cubicBezTo>
                <a:cubicBezTo>
                  <a:pt x="5327" y="7000"/>
                  <a:pt x="5327" y="7000"/>
                  <a:pt x="5327" y="7000"/>
                </a:cubicBezTo>
                <a:cubicBezTo>
                  <a:pt x="5300" y="6984"/>
                  <a:pt x="5300" y="6984"/>
                  <a:pt x="5300" y="6984"/>
                </a:cubicBezTo>
                <a:cubicBezTo>
                  <a:pt x="5272" y="7000"/>
                  <a:pt x="5272" y="7000"/>
                  <a:pt x="5272" y="7000"/>
                </a:cubicBezTo>
                <a:cubicBezTo>
                  <a:pt x="5217" y="6967"/>
                  <a:pt x="5217" y="6967"/>
                  <a:pt x="5217" y="6967"/>
                </a:cubicBezTo>
                <a:cubicBezTo>
                  <a:pt x="5245" y="6934"/>
                  <a:pt x="5245" y="6934"/>
                  <a:pt x="5245" y="6934"/>
                </a:cubicBezTo>
                <a:cubicBezTo>
                  <a:pt x="5217" y="6918"/>
                  <a:pt x="5217" y="6918"/>
                  <a:pt x="5217" y="6918"/>
                </a:cubicBezTo>
                <a:cubicBezTo>
                  <a:pt x="5162" y="6934"/>
                  <a:pt x="5162" y="6934"/>
                  <a:pt x="5162" y="6934"/>
                </a:cubicBezTo>
                <a:cubicBezTo>
                  <a:pt x="5079" y="6869"/>
                  <a:pt x="5079" y="6869"/>
                  <a:pt x="5079" y="6869"/>
                </a:cubicBezTo>
                <a:cubicBezTo>
                  <a:pt x="5079" y="6869"/>
                  <a:pt x="5189" y="6885"/>
                  <a:pt x="5134" y="6853"/>
                </a:cubicBezTo>
                <a:cubicBezTo>
                  <a:pt x="5107" y="6820"/>
                  <a:pt x="4996" y="6771"/>
                  <a:pt x="4996" y="6771"/>
                </a:cubicBezTo>
                <a:cubicBezTo>
                  <a:pt x="4941" y="6787"/>
                  <a:pt x="4941" y="6787"/>
                  <a:pt x="4941" y="6787"/>
                </a:cubicBezTo>
                <a:cubicBezTo>
                  <a:pt x="4886" y="6771"/>
                  <a:pt x="4886" y="6771"/>
                  <a:pt x="4886" y="6771"/>
                </a:cubicBezTo>
                <a:cubicBezTo>
                  <a:pt x="4886" y="6771"/>
                  <a:pt x="4527" y="6574"/>
                  <a:pt x="4417" y="6509"/>
                </a:cubicBezTo>
                <a:cubicBezTo>
                  <a:pt x="4279" y="6443"/>
                  <a:pt x="4251" y="6410"/>
                  <a:pt x="4031" y="6541"/>
                </a:cubicBezTo>
                <a:cubicBezTo>
                  <a:pt x="3810" y="6672"/>
                  <a:pt x="2017" y="7753"/>
                  <a:pt x="2017" y="7753"/>
                </a:cubicBezTo>
                <a:cubicBezTo>
                  <a:pt x="389" y="8736"/>
                  <a:pt x="389" y="8736"/>
                  <a:pt x="389" y="8736"/>
                </a:cubicBezTo>
                <a:cubicBezTo>
                  <a:pt x="58" y="8932"/>
                  <a:pt x="58" y="8932"/>
                  <a:pt x="58" y="8932"/>
                </a:cubicBezTo>
                <a:cubicBezTo>
                  <a:pt x="58" y="8932"/>
                  <a:pt x="-52" y="8981"/>
                  <a:pt x="31" y="9047"/>
                </a:cubicBezTo>
                <a:cubicBezTo>
                  <a:pt x="114" y="9112"/>
                  <a:pt x="279" y="9194"/>
                  <a:pt x="334" y="9227"/>
                </a:cubicBezTo>
                <a:cubicBezTo>
                  <a:pt x="362" y="9243"/>
                  <a:pt x="389" y="9276"/>
                  <a:pt x="362" y="9309"/>
                </a:cubicBezTo>
                <a:cubicBezTo>
                  <a:pt x="334" y="9325"/>
                  <a:pt x="279" y="9358"/>
                  <a:pt x="279" y="9358"/>
                </a:cubicBezTo>
                <a:cubicBezTo>
                  <a:pt x="362" y="9407"/>
                  <a:pt x="362" y="9407"/>
                  <a:pt x="362" y="9407"/>
                </a:cubicBezTo>
                <a:cubicBezTo>
                  <a:pt x="527" y="9358"/>
                  <a:pt x="527" y="9358"/>
                  <a:pt x="527" y="9358"/>
                </a:cubicBezTo>
                <a:cubicBezTo>
                  <a:pt x="527" y="9358"/>
                  <a:pt x="582" y="9358"/>
                  <a:pt x="638" y="9407"/>
                </a:cubicBezTo>
                <a:cubicBezTo>
                  <a:pt x="665" y="9440"/>
                  <a:pt x="1686" y="10013"/>
                  <a:pt x="2017" y="10210"/>
                </a:cubicBezTo>
                <a:cubicBezTo>
                  <a:pt x="2320" y="10390"/>
                  <a:pt x="3838" y="11274"/>
                  <a:pt x="4334" y="11569"/>
                </a:cubicBezTo>
                <a:cubicBezTo>
                  <a:pt x="4831" y="11864"/>
                  <a:pt x="5382" y="12191"/>
                  <a:pt x="5382" y="12191"/>
                </a:cubicBezTo>
                <a:cubicBezTo>
                  <a:pt x="5327" y="12273"/>
                  <a:pt x="5327" y="12273"/>
                  <a:pt x="5327" y="12273"/>
                </a:cubicBezTo>
                <a:cubicBezTo>
                  <a:pt x="5327" y="12322"/>
                  <a:pt x="5327" y="12322"/>
                  <a:pt x="5327" y="12322"/>
                </a:cubicBezTo>
                <a:cubicBezTo>
                  <a:pt x="5410" y="12355"/>
                  <a:pt x="5410" y="12355"/>
                  <a:pt x="5410" y="12355"/>
                </a:cubicBezTo>
                <a:cubicBezTo>
                  <a:pt x="5548" y="12322"/>
                  <a:pt x="5548" y="12322"/>
                  <a:pt x="5548" y="12322"/>
                </a:cubicBezTo>
                <a:cubicBezTo>
                  <a:pt x="5548" y="12322"/>
                  <a:pt x="5576" y="12371"/>
                  <a:pt x="5631" y="12355"/>
                </a:cubicBezTo>
                <a:cubicBezTo>
                  <a:pt x="5658" y="12355"/>
                  <a:pt x="5658" y="12355"/>
                  <a:pt x="5658" y="12355"/>
                </a:cubicBezTo>
                <a:cubicBezTo>
                  <a:pt x="5658" y="12355"/>
                  <a:pt x="5907" y="12584"/>
                  <a:pt x="6127" y="12453"/>
                </a:cubicBezTo>
                <a:cubicBezTo>
                  <a:pt x="6348" y="12322"/>
                  <a:pt x="7507" y="11602"/>
                  <a:pt x="8334" y="11110"/>
                </a:cubicBezTo>
                <a:cubicBezTo>
                  <a:pt x="9162" y="10603"/>
                  <a:pt x="9796" y="10193"/>
                  <a:pt x="9824" y="10226"/>
                </a:cubicBezTo>
                <a:cubicBezTo>
                  <a:pt x="9851" y="10259"/>
                  <a:pt x="9851" y="10275"/>
                  <a:pt x="9824" y="10439"/>
                </a:cubicBezTo>
                <a:cubicBezTo>
                  <a:pt x="9824" y="10603"/>
                  <a:pt x="9851" y="10963"/>
                  <a:pt x="9796" y="11241"/>
                </a:cubicBezTo>
                <a:cubicBezTo>
                  <a:pt x="9741" y="11503"/>
                  <a:pt x="9714" y="11552"/>
                  <a:pt x="9714" y="11552"/>
                </a:cubicBezTo>
                <a:cubicBezTo>
                  <a:pt x="9934" y="11585"/>
                  <a:pt x="9934" y="11585"/>
                  <a:pt x="9934" y="11585"/>
                </a:cubicBezTo>
                <a:cubicBezTo>
                  <a:pt x="9934" y="11585"/>
                  <a:pt x="9907" y="11651"/>
                  <a:pt x="10017" y="11765"/>
                </a:cubicBezTo>
                <a:cubicBezTo>
                  <a:pt x="10100" y="11864"/>
                  <a:pt x="10127" y="11864"/>
                  <a:pt x="10045" y="11962"/>
                </a:cubicBezTo>
                <a:cubicBezTo>
                  <a:pt x="9989" y="12060"/>
                  <a:pt x="9851" y="12240"/>
                  <a:pt x="9907" y="12535"/>
                </a:cubicBezTo>
                <a:cubicBezTo>
                  <a:pt x="9989" y="12813"/>
                  <a:pt x="9962" y="12928"/>
                  <a:pt x="10045" y="13141"/>
                </a:cubicBezTo>
                <a:cubicBezTo>
                  <a:pt x="10100" y="13354"/>
                  <a:pt x="10238" y="13501"/>
                  <a:pt x="10210" y="13681"/>
                </a:cubicBezTo>
                <a:cubicBezTo>
                  <a:pt x="10210" y="13845"/>
                  <a:pt x="10072" y="13993"/>
                  <a:pt x="10100" y="14222"/>
                </a:cubicBezTo>
                <a:cubicBezTo>
                  <a:pt x="10100" y="14451"/>
                  <a:pt x="10100" y="14631"/>
                  <a:pt x="10127" y="14762"/>
                </a:cubicBezTo>
                <a:cubicBezTo>
                  <a:pt x="10155" y="14893"/>
                  <a:pt x="10210" y="15172"/>
                  <a:pt x="10431" y="15909"/>
                </a:cubicBezTo>
                <a:cubicBezTo>
                  <a:pt x="10651" y="16662"/>
                  <a:pt x="10789" y="16940"/>
                  <a:pt x="10955" y="17448"/>
                </a:cubicBezTo>
                <a:cubicBezTo>
                  <a:pt x="11120" y="17956"/>
                  <a:pt x="11258" y="18299"/>
                  <a:pt x="11451" y="18611"/>
                </a:cubicBezTo>
                <a:cubicBezTo>
                  <a:pt x="11645" y="18905"/>
                  <a:pt x="11727" y="19184"/>
                  <a:pt x="11782" y="19331"/>
                </a:cubicBezTo>
                <a:cubicBezTo>
                  <a:pt x="11838" y="19462"/>
                  <a:pt x="11865" y="19577"/>
                  <a:pt x="11920" y="19642"/>
                </a:cubicBezTo>
                <a:cubicBezTo>
                  <a:pt x="12003" y="19691"/>
                  <a:pt x="12114" y="19741"/>
                  <a:pt x="12114" y="19741"/>
                </a:cubicBezTo>
                <a:cubicBezTo>
                  <a:pt x="12114" y="19741"/>
                  <a:pt x="12031" y="19822"/>
                  <a:pt x="12031" y="19839"/>
                </a:cubicBezTo>
                <a:cubicBezTo>
                  <a:pt x="12031" y="19872"/>
                  <a:pt x="11976" y="19937"/>
                  <a:pt x="11920" y="19986"/>
                </a:cubicBezTo>
                <a:cubicBezTo>
                  <a:pt x="11893" y="20035"/>
                  <a:pt x="11865" y="20068"/>
                  <a:pt x="11865" y="20068"/>
                </a:cubicBezTo>
                <a:cubicBezTo>
                  <a:pt x="11865" y="20068"/>
                  <a:pt x="11948" y="20068"/>
                  <a:pt x="11920" y="20101"/>
                </a:cubicBezTo>
                <a:cubicBezTo>
                  <a:pt x="11893" y="20134"/>
                  <a:pt x="11893" y="20150"/>
                  <a:pt x="11838" y="20183"/>
                </a:cubicBezTo>
                <a:cubicBezTo>
                  <a:pt x="11782" y="20215"/>
                  <a:pt x="11727" y="20199"/>
                  <a:pt x="11727" y="20232"/>
                </a:cubicBezTo>
                <a:cubicBezTo>
                  <a:pt x="11727" y="20248"/>
                  <a:pt x="11700" y="20265"/>
                  <a:pt x="11645" y="20281"/>
                </a:cubicBezTo>
                <a:cubicBezTo>
                  <a:pt x="11617" y="20297"/>
                  <a:pt x="11589" y="20297"/>
                  <a:pt x="11534" y="20314"/>
                </a:cubicBezTo>
                <a:cubicBezTo>
                  <a:pt x="11507" y="20330"/>
                  <a:pt x="11479" y="20379"/>
                  <a:pt x="11451" y="20379"/>
                </a:cubicBezTo>
                <a:cubicBezTo>
                  <a:pt x="11424" y="20396"/>
                  <a:pt x="11341" y="20412"/>
                  <a:pt x="11314" y="20477"/>
                </a:cubicBezTo>
                <a:cubicBezTo>
                  <a:pt x="11286" y="20543"/>
                  <a:pt x="11286" y="20559"/>
                  <a:pt x="11286" y="20559"/>
                </a:cubicBezTo>
                <a:cubicBezTo>
                  <a:pt x="11286" y="20559"/>
                  <a:pt x="11258" y="20543"/>
                  <a:pt x="11176" y="20559"/>
                </a:cubicBezTo>
                <a:cubicBezTo>
                  <a:pt x="11093" y="20592"/>
                  <a:pt x="11093" y="20608"/>
                  <a:pt x="11038" y="20608"/>
                </a:cubicBezTo>
                <a:cubicBezTo>
                  <a:pt x="10982" y="20608"/>
                  <a:pt x="10927" y="20608"/>
                  <a:pt x="10789" y="20608"/>
                </a:cubicBezTo>
                <a:cubicBezTo>
                  <a:pt x="10651" y="20608"/>
                  <a:pt x="10541" y="20559"/>
                  <a:pt x="10431" y="20608"/>
                </a:cubicBezTo>
                <a:cubicBezTo>
                  <a:pt x="10320" y="20641"/>
                  <a:pt x="10320" y="20658"/>
                  <a:pt x="10127" y="20674"/>
                </a:cubicBezTo>
                <a:cubicBezTo>
                  <a:pt x="9934" y="20690"/>
                  <a:pt x="9658" y="20707"/>
                  <a:pt x="9548" y="20756"/>
                </a:cubicBezTo>
                <a:cubicBezTo>
                  <a:pt x="9465" y="20805"/>
                  <a:pt x="9465" y="20887"/>
                  <a:pt x="9465" y="20887"/>
                </a:cubicBezTo>
                <a:cubicBezTo>
                  <a:pt x="9465" y="20887"/>
                  <a:pt x="9382" y="20870"/>
                  <a:pt x="9382" y="20903"/>
                </a:cubicBezTo>
                <a:cubicBezTo>
                  <a:pt x="9355" y="20936"/>
                  <a:pt x="9382" y="20985"/>
                  <a:pt x="9382" y="20985"/>
                </a:cubicBezTo>
                <a:cubicBezTo>
                  <a:pt x="9382" y="20985"/>
                  <a:pt x="9327" y="21051"/>
                  <a:pt x="9631" y="21100"/>
                </a:cubicBezTo>
                <a:cubicBezTo>
                  <a:pt x="9934" y="21165"/>
                  <a:pt x="10072" y="21263"/>
                  <a:pt x="11286" y="21214"/>
                </a:cubicBezTo>
                <a:cubicBezTo>
                  <a:pt x="11700" y="21214"/>
                  <a:pt x="12334" y="21165"/>
                  <a:pt x="12693" y="21149"/>
                </a:cubicBezTo>
                <a:cubicBezTo>
                  <a:pt x="13051" y="21132"/>
                  <a:pt x="13382" y="21116"/>
                  <a:pt x="13382" y="21116"/>
                </a:cubicBezTo>
                <a:cubicBezTo>
                  <a:pt x="13382" y="21231"/>
                  <a:pt x="13382" y="21231"/>
                  <a:pt x="13382" y="21231"/>
                </a:cubicBezTo>
                <a:cubicBezTo>
                  <a:pt x="13382" y="21231"/>
                  <a:pt x="13603" y="21247"/>
                  <a:pt x="14182" y="21214"/>
                </a:cubicBezTo>
                <a:cubicBezTo>
                  <a:pt x="14789" y="21165"/>
                  <a:pt x="14982" y="21198"/>
                  <a:pt x="14982" y="21083"/>
                </a:cubicBezTo>
                <a:cubicBezTo>
                  <a:pt x="15010" y="20969"/>
                  <a:pt x="15038" y="20936"/>
                  <a:pt x="15010" y="20903"/>
                </a:cubicBezTo>
                <a:cubicBezTo>
                  <a:pt x="14982" y="20887"/>
                  <a:pt x="14982" y="20870"/>
                  <a:pt x="14982" y="20870"/>
                </a:cubicBezTo>
                <a:cubicBezTo>
                  <a:pt x="14982" y="20870"/>
                  <a:pt x="14982" y="20772"/>
                  <a:pt x="14955" y="20674"/>
                </a:cubicBezTo>
                <a:cubicBezTo>
                  <a:pt x="14927" y="20576"/>
                  <a:pt x="14927" y="20576"/>
                  <a:pt x="14927" y="20576"/>
                </a:cubicBezTo>
                <a:cubicBezTo>
                  <a:pt x="14982" y="20543"/>
                  <a:pt x="14982" y="20543"/>
                  <a:pt x="14982" y="20543"/>
                </a:cubicBezTo>
                <a:cubicBezTo>
                  <a:pt x="14982" y="20543"/>
                  <a:pt x="15010" y="20396"/>
                  <a:pt x="14982" y="20248"/>
                </a:cubicBezTo>
                <a:cubicBezTo>
                  <a:pt x="14982" y="20101"/>
                  <a:pt x="15038" y="19921"/>
                  <a:pt x="14927" y="19790"/>
                </a:cubicBezTo>
                <a:cubicBezTo>
                  <a:pt x="14845" y="19675"/>
                  <a:pt x="14734" y="19511"/>
                  <a:pt x="14569" y="19298"/>
                </a:cubicBezTo>
                <a:cubicBezTo>
                  <a:pt x="14403" y="19102"/>
                  <a:pt x="14320" y="19036"/>
                  <a:pt x="14320" y="18971"/>
                </a:cubicBezTo>
                <a:cubicBezTo>
                  <a:pt x="14293" y="18922"/>
                  <a:pt x="14348" y="18889"/>
                  <a:pt x="14293" y="18791"/>
                </a:cubicBezTo>
                <a:cubicBezTo>
                  <a:pt x="14265" y="18676"/>
                  <a:pt x="14265" y="18692"/>
                  <a:pt x="14293" y="18578"/>
                </a:cubicBezTo>
                <a:cubicBezTo>
                  <a:pt x="14348" y="18480"/>
                  <a:pt x="14403" y="18381"/>
                  <a:pt x="14458" y="17939"/>
                </a:cubicBezTo>
                <a:cubicBezTo>
                  <a:pt x="14514" y="17497"/>
                  <a:pt x="14541" y="17415"/>
                  <a:pt x="14541" y="17415"/>
                </a:cubicBezTo>
                <a:cubicBezTo>
                  <a:pt x="14541" y="17415"/>
                  <a:pt x="15810" y="18398"/>
                  <a:pt x="16555" y="18873"/>
                </a:cubicBezTo>
                <a:cubicBezTo>
                  <a:pt x="17300" y="19347"/>
                  <a:pt x="17824" y="19708"/>
                  <a:pt x="18017" y="19855"/>
                </a:cubicBezTo>
                <a:cubicBezTo>
                  <a:pt x="18210" y="20003"/>
                  <a:pt x="18376" y="20117"/>
                  <a:pt x="18376" y="20117"/>
                </a:cubicBezTo>
                <a:cubicBezTo>
                  <a:pt x="18376" y="20117"/>
                  <a:pt x="18514" y="20019"/>
                  <a:pt x="18569" y="20035"/>
                </a:cubicBezTo>
                <a:cubicBezTo>
                  <a:pt x="18596" y="20052"/>
                  <a:pt x="18596" y="20068"/>
                  <a:pt x="18596" y="20117"/>
                </a:cubicBezTo>
                <a:cubicBezTo>
                  <a:pt x="18596" y="20183"/>
                  <a:pt x="18541" y="20330"/>
                  <a:pt x="18569" y="20363"/>
                </a:cubicBezTo>
                <a:cubicBezTo>
                  <a:pt x="18596" y="20379"/>
                  <a:pt x="18624" y="20379"/>
                  <a:pt x="18651" y="20396"/>
                </a:cubicBezTo>
                <a:cubicBezTo>
                  <a:pt x="18707" y="20412"/>
                  <a:pt x="18679" y="20445"/>
                  <a:pt x="18707" y="20494"/>
                </a:cubicBezTo>
                <a:cubicBezTo>
                  <a:pt x="18734" y="20527"/>
                  <a:pt x="18734" y="20559"/>
                  <a:pt x="18817" y="20592"/>
                </a:cubicBezTo>
                <a:cubicBezTo>
                  <a:pt x="18927" y="20625"/>
                  <a:pt x="18955" y="20658"/>
                  <a:pt x="19010" y="20674"/>
                </a:cubicBezTo>
                <a:cubicBezTo>
                  <a:pt x="19065" y="20690"/>
                  <a:pt x="19120" y="20707"/>
                  <a:pt x="19120" y="20723"/>
                </a:cubicBezTo>
                <a:cubicBezTo>
                  <a:pt x="19093" y="20756"/>
                  <a:pt x="19010" y="20739"/>
                  <a:pt x="19010" y="20756"/>
                </a:cubicBezTo>
                <a:cubicBezTo>
                  <a:pt x="18982" y="20789"/>
                  <a:pt x="19010" y="20838"/>
                  <a:pt x="18982" y="20870"/>
                </a:cubicBezTo>
                <a:cubicBezTo>
                  <a:pt x="18927" y="20920"/>
                  <a:pt x="18817" y="20985"/>
                  <a:pt x="18789" y="21034"/>
                </a:cubicBezTo>
                <a:cubicBezTo>
                  <a:pt x="18734" y="21083"/>
                  <a:pt x="18762" y="21100"/>
                  <a:pt x="18679" y="21149"/>
                </a:cubicBezTo>
                <a:cubicBezTo>
                  <a:pt x="18624" y="21198"/>
                  <a:pt x="18486" y="21247"/>
                  <a:pt x="18458" y="21296"/>
                </a:cubicBezTo>
                <a:cubicBezTo>
                  <a:pt x="18458" y="21345"/>
                  <a:pt x="18486" y="21394"/>
                  <a:pt x="18486" y="21394"/>
                </a:cubicBezTo>
                <a:cubicBezTo>
                  <a:pt x="18486" y="21394"/>
                  <a:pt x="18431" y="21411"/>
                  <a:pt x="18458" y="21444"/>
                </a:cubicBezTo>
                <a:cubicBezTo>
                  <a:pt x="18486" y="21493"/>
                  <a:pt x="18514" y="21575"/>
                  <a:pt x="18569" y="21575"/>
                </a:cubicBezTo>
                <a:cubicBezTo>
                  <a:pt x="18624" y="21591"/>
                  <a:pt x="19589" y="21558"/>
                  <a:pt x="20141" y="21296"/>
                </a:cubicBezTo>
                <a:cubicBezTo>
                  <a:pt x="20693" y="21051"/>
                  <a:pt x="20776" y="20870"/>
                  <a:pt x="20886" y="20559"/>
                </a:cubicBezTo>
                <a:cubicBezTo>
                  <a:pt x="20941" y="20412"/>
                  <a:pt x="20941" y="20314"/>
                  <a:pt x="20969" y="20150"/>
                </a:cubicBezTo>
                <a:cubicBezTo>
                  <a:pt x="21024" y="19986"/>
                  <a:pt x="21079" y="19872"/>
                  <a:pt x="21079" y="19806"/>
                </a:cubicBezTo>
                <a:cubicBezTo>
                  <a:pt x="21079" y="19757"/>
                  <a:pt x="21051" y="19691"/>
                  <a:pt x="21107" y="19691"/>
                </a:cubicBezTo>
                <a:cubicBezTo>
                  <a:pt x="21162" y="19691"/>
                  <a:pt x="21245" y="19741"/>
                  <a:pt x="21245" y="19741"/>
                </a:cubicBezTo>
                <a:cubicBezTo>
                  <a:pt x="21245" y="19741"/>
                  <a:pt x="21438" y="19413"/>
                  <a:pt x="21493" y="19184"/>
                </a:cubicBezTo>
                <a:cubicBezTo>
                  <a:pt x="21548" y="18971"/>
                  <a:pt x="21548" y="18873"/>
                  <a:pt x="21465" y="18840"/>
                </a:cubicBezTo>
                <a:close/>
                <a:moveTo>
                  <a:pt x="16693" y="9112"/>
                </a:moveTo>
                <a:cubicBezTo>
                  <a:pt x="16693" y="9063"/>
                  <a:pt x="16776" y="9080"/>
                  <a:pt x="16776" y="9080"/>
                </a:cubicBezTo>
                <a:cubicBezTo>
                  <a:pt x="16776" y="9080"/>
                  <a:pt x="16748" y="9178"/>
                  <a:pt x="16693" y="9194"/>
                </a:cubicBezTo>
                <a:cubicBezTo>
                  <a:pt x="16638" y="9194"/>
                  <a:pt x="16665" y="9145"/>
                  <a:pt x="16693" y="9112"/>
                </a:cubicBezTo>
                <a:close/>
                <a:moveTo>
                  <a:pt x="15645" y="6460"/>
                </a:moveTo>
                <a:cubicBezTo>
                  <a:pt x="15782" y="6541"/>
                  <a:pt x="15810" y="6607"/>
                  <a:pt x="15893" y="6689"/>
                </a:cubicBezTo>
                <a:cubicBezTo>
                  <a:pt x="16003" y="6771"/>
                  <a:pt x="16224" y="6869"/>
                  <a:pt x="16307" y="6902"/>
                </a:cubicBezTo>
                <a:cubicBezTo>
                  <a:pt x="16389" y="6934"/>
                  <a:pt x="16362" y="6951"/>
                  <a:pt x="16334" y="7000"/>
                </a:cubicBezTo>
                <a:cubicBezTo>
                  <a:pt x="16307" y="7049"/>
                  <a:pt x="16307" y="7147"/>
                  <a:pt x="16279" y="7196"/>
                </a:cubicBezTo>
                <a:cubicBezTo>
                  <a:pt x="16279" y="7246"/>
                  <a:pt x="16031" y="7409"/>
                  <a:pt x="15976" y="7442"/>
                </a:cubicBezTo>
                <a:cubicBezTo>
                  <a:pt x="15893" y="7491"/>
                  <a:pt x="15893" y="7589"/>
                  <a:pt x="15893" y="7639"/>
                </a:cubicBezTo>
                <a:cubicBezTo>
                  <a:pt x="15920" y="7688"/>
                  <a:pt x="15865" y="7720"/>
                  <a:pt x="15810" y="7770"/>
                </a:cubicBezTo>
                <a:cubicBezTo>
                  <a:pt x="15755" y="7802"/>
                  <a:pt x="15700" y="7917"/>
                  <a:pt x="15700" y="7917"/>
                </a:cubicBezTo>
                <a:cubicBezTo>
                  <a:pt x="15451" y="6361"/>
                  <a:pt x="15451" y="6361"/>
                  <a:pt x="15451" y="6361"/>
                </a:cubicBezTo>
                <a:cubicBezTo>
                  <a:pt x="15451" y="6361"/>
                  <a:pt x="15479" y="6361"/>
                  <a:pt x="15645" y="6460"/>
                </a:cubicBezTo>
                <a:close/>
                <a:moveTo>
                  <a:pt x="7865" y="204"/>
                </a:moveTo>
                <a:cubicBezTo>
                  <a:pt x="7810" y="204"/>
                  <a:pt x="7920" y="188"/>
                  <a:pt x="7920" y="188"/>
                </a:cubicBezTo>
                <a:cubicBezTo>
                  <a:pt x="7920" y="188"/>
                  <a:pt x="7920" y="204"/>
                  <a:pt x="7948" y="220"/>
                </a:cubicBezTo>
                <a:cubicBezTo>
                  <a:pt x="7976" y="237"/>
                  <a:pt x="7893" y="220"/>
                  <a:pt x="7865" y="204"/>
                </a:cubicBezTo>
                <a:close/>
                <a:moveTo>
                  <a:pt x="7976" y="188"/>
                </a:moveTo>
                <a:cubicBezTo>
                  <a:pt x="7920" y="155"/>
                  <a:pt x="8031" y="171"/>
                  <a:pt x="8031" y="171"/>
                </a:cubicBezTo>
                <a:cubicBezTo>
                  <a:pt x="8058" y="188"/>
                  <a:pt x="8058" y="188"/>
                  <a:pt x="8058" y="188"/>
                </a:cubicBezTo>
                <a:cubicBezTo>
                  <a:pt x="8058" y="188"/>
                  <a:pt x="8003" y="204"/>
                  <a:pt x="7976" y="188"/>
                </a:cubicBezTo>
                <a:close/>
                <a:moveTo>
                  <a:pt x="8693" y="89"/>
                </a:moveTo>
                <a:cubicBezTo>
                  <a:pt x="8638" y="57"/>
                  <a:pt x="8638" y="57"/>
                  <a:pt x="8638" y="57"/>
                </a:cubicBezTo>
                <a:cubicBezTo>
                  <a:pt x="8638" y="57"/>
                  <a:pt x="8665" y="7"/>
                  <a:pt x="8693" y="7"/>
                </a:cubicBezTo>
                <a:cubicBezTo>
                  <a:pt x="8748" y="7"/>
                  <a:pt x="8776" y="7"/>
                  <a:pt x="8776" y="7"/>
                </a:cubicBezTo>
                <a:cubicBezTo>
                  <a:pt x="8776" y="7"/>
                  <a:pt x="8693" y="24"/>
                  <a:pt x="8693" y="57"/>
                </a:cubicBezTo>
                <a:cubicBezTo>
                  <a:pt x="8693" y="73"/>
                  <a:pt x="8693" y="89"/>
                  <a:pt x="8693" y="89"/>
                </a:cubicBezTo>
                <a:close/>
                <a:moveTo>
                  <a:pt x="8748" y="106"/>
                </a:moveTo>
                <a:cubicBezTo>
                  <a:pt x="8748" y="106"/>
                  <a:pt x="8720" y="24"/>
                  <a:pt x="8776" y="24"/>
                </a:cubicBezTo>
                <a:cubicBezTo>
                  <a:pt x="8831" y="24"/>
                  <a:pt x="8858" y="40"/>
                  <a:pt x="8858" y="40"/>
                </a:cubicBezTo>
                <a:cubicBezTo>
                  <a:pt x="8858" y="40"/>
                  <a:pt x="8803" y="40"/>
                  <a:pt x="8776" y="57"/>
                </a:cubicBezTo>
                <a:cubicBezTo>
                  <a:pt x="8748" y="73"/>
                  <a:pt x="8748" y="106"/>
                  <a:pt x="8748" y="106"/>
                </a:cubicBezTo>
                <a:close/>
                <a:moveTo>
                  <a:pt x="8086" y="8408"/>
                </a:moveTo>
                <a:cubicBezTo>
                  <a:pt x="8114" y="8441"/>
                  <a:pt x="8114" y="8441"/>
                  <a:pt x="8114" y="8441"/>
                </a:cubicBezTo>
                <a:cubicBezTo>
                  <a:pt x="8058" y="8457"/>
                  <a:pt x="8058" y="8457"/>
                  <a:pt x="8058" y="8457"/>
                </a:cubicBezTo>
                <a:lnTo>
                  <a:pt x="8086" y="8408"/>
                </a:lnTo>
                <a:close/>
                <a:moveTo>
                  <a:pt x="6403" y="7622"/>
                </a:moveTo>
                <a:cubicBezTo>
                  <a:pt x="6431" y="7606"/>
                  <a:pt x="6486" y="7573"/>
                  <a:pt x="6486" y="7573"/>
                </a:cubicBezTo>
                <a:cubicBezTo>
                  <a:pt x="6486" y="7573"/>
                  <a:pt x="6624" y="7639"/>
                  <a:pt x="6651" y="7671"/>
                </a:cubicBezTo>
                <a:cubicBezTo>
                  <a:pt x="6707" y="7704"/>
                  <a:pt x="6734" y="7671"/>
                  <a:pt x="6734" y="7671"/>
                </a:cubicBezTo>
                <a:cubicBezTo>
                  <a:pt x="6734" y="7720"/>
                  <a:pt x="6734" y="7720"/>
                  <a:pt x="6734" y="7720"/>
                </a:cubicBezTo>
                <a:cubicBezTo>
                  <a:pt x="6734" y="7720"/>
                  <a:pt x="6679" y="7753"/>
                  <a:pt x="6651" y="7770"/>
                </a:cubicBezTo>
                <a:cubicBezTo>
                  <a:pt x="6624" y="7770"/>
                  <a:pt x="6569" y="7753"/>
                  <a:pt x="6514" y="7704"/>
                </a:cubicBezTo>
                <a:cubicBezTo>
                  <a:pt x="6431" y="7671"/>
                  <a:pt x="6403" y="7639"/>
                  <a:pt x="6403" y="7622"/>
                </a:cubicBezTo>
                <a:close/>
                <a:moveTo>
                  <a:pt x="7479" y="8326"/>
                </a:moveTo>
                <a:cubicBezTo>
                  <a:pt x="7424" y="8294"/>
                  <a:pt x="7451" y="8294"/>
                  <a:pt x="7424" y="8261"/>
                </a:cubicBezTo>
                <a:cubicBezTo>
                  <a:pt x="7396" y="8245"/>
                  <a:pt x="7314" y="8195"/>
                  <a:pt x="7231" y="8146"/>
                </a:cubicBezTo>
                <a:cubicBezTo>
                  <a:pt x="7148" y="8097"/>
                  <a:pt x="7120" y="8097"/>
                  <a:pt x="7120" y="8097"/>
                </a:cubicBezTo>
                <a:cubicBezTo>
                  <a:pt x="6624" y="7802"/>
                  <a:pt x="6624" y="7802"/>
                  <a:pt x="6624" y="7802"/>
                </a:cubicBezTo>
                <a:cubicBezTo>
                  <a:pt x="6624" y="7802"/>
                  <a:pt x="6762" y="7753"/>
                  <a:pt x="6817" y="7720"/>
                </a:cubicBezTo>
                <a:cubicBezTo>
                  <a:pt x="6872" y="7688"/>
                  <a:pt x="6707" y="7671"/>
                  <a:pt x="6707" y="7671"/>
                </a:cubicBezTo>
                <a:cubicBezTo>
                  <a:pt x="6707" y="7671"/>
                  <a:pt x="6762" y="7622"/>
                  <a:pt x="6845" y="7606"/>
                </a:cubicBezTo>
                <a:cubicBezTo>
                  <a:pt x="6900" y="7573"/>
                  <a:pt x="6982" y="7573"/>
                  <a:pt x="6982" y="7573"/>
                </a:cubicBezTo>
                <a:cubicBezTo>
                  <a:pt x="6982" y="7573"/>
                  <a:pt x="6982" y="7573"/>
                  <a:pt x="6955" y="7622"/>
                </a:cubicBezTo>
                <a:cubicBezTo>
                  <a:pt x="6955" y="7671"/>
                  <a:pt x="6927" y="7688"/>
                  <a:pt x="6982" y="7753"/>
                </a:cubicBezTo>
                <a:cubicBezTo>
                  <a:pt x="7038" y="7819"/>
                  <a:pt x="7258" y="7802"/>
                  <a:pt x="7258" y="7802"/>
                </a:cubicBezTo>
                <a:cubicBezTo>
                  <a:pt x="7258" y="7802"/>
                  <a:pt x="7258" y="7835"/>
                  <a:pt x="7258" y="7884"/>
                </a:cubicBezTo>
                <a:cubicBezTo>
                  <a:pt x="7258" y="7933"/>
                  <a:pt x="7314" y="7917"/>
                  <a:pt x="7396" y="7983"/>
                </a:cubicBezTo>
                <a:cubicBezTo>
                  <a:pt x="7451" y="8032"/>
                  <a:pt x="7479" y="8097"/>
                  <a:pt x="7479" y="8114"/>
                </a:cubicBezTo>
                <a:cubicBezTo>
                  <a:pt x="7479" y="8146"/>
                  <a:pt x="7479" y="8163"/>
                  <a:pt x="7562" y="8212"/>
                </a:cubicBezTo>
                <a:cubicBezTo>
                  <a:pt x="7645" y="8261"/>
                  <a:pt x="7672" y="8277"/>
                  <a:pt x="7700" y="8326"/>
                </a:cubicBezTo>
                <a:cubicBezTo>
                  <a:pt x="7727" y="8359"/>
                  <a:pt x="7727" y="8376"/>
                  <a:pt x="7782" y="8392"/>
                </a:cubicBezTo>
                <a:cubicBezTo>
                  <a:pt x="7865" y="8408"/>
                  <a:pt x="8003" y="8408"/>
                  <a:pt x="8003" y="8408"/>
                </a:cubicBezTo>
                <a:cubicBezTo>
                  <a:pt x="8003" y="8441"/>
                  <a:pt x="8003" y="8441"/>
                  <a:pt x="8003" y="8441"/>
                </a:cubicBezTo>
                <a:cubicBezTo>
                  <a:pt x="7838" y="8523"/>
                  <a:pt x="7838" y="8523"/>
                  <a:pt x="7838" y="8523"/>
                </a:cubicBezTo>
                <a:cubicBezTo>
                  <a:pt x="7838" y="8523"/>
                  <a:pt x="7562" y="8359"/>
                  <a:pt x="7479" y="8326"/>
                </a:cubicBezTo>
                <a:close/>
                <a:moveTo>
                  <a:pt x="8169" y="8670"/>
                </a:moveTo>
                <a:cubicBezTo>
                  <a:pt x="8141" y="8687"/>
                  <a:pt x="8058" y="8638"/>
                  <a:pt x="8003" y="8605"/>
                </a:cubicBezTo>
                <a:cubicBezTo>
                  <a:pt x="7976" y="8572"/>
                  <a:pt x="7920" y="8556"/>
                  <a:pt x="7920" y="8539"/>
                </a:cubicBezTo>
                <a:cubicBezTo>
                  <a:pt x="7948" y="8507"/>
                  <a:pt x="8031" y="8474"/>
                  <a:pt x="8031" y="8474"/>
                </a:cubicBezTo>
                <a:cubicBezTo>
                  <a:pt x="8031" y="8523"/>
                  <a:pt x="8031" y="8523"/>
                  <a:pt x="8031" y="8523"/>
                </a:cubicBezTo>
                <a:cubicBezTo>
                  <a:pt x="8169" y="8605"/>
                  <a:pt x="8169" y="8605"/>
                  <a:pt x="8169" y="8605"/>
                </a:cubicBezTo>
                <a:cubicBezTo>
                  <a:pt x="8251" y="8588"/>
                  <a:pt x="8251" y="8588"/>
                  <a:pt x="8251" y="8588"/>
                </a:cubicBezTo>
                <a:cubicBezTo>
                  <a:pt x="8251" y="8621"/>
                  <a:pt x="8251" y="8621"/>
                  <a:pt x="8251" y="8621"/>
                </a:cubicBezTo>
                <a:cubicBezTo>
                  <a:pt x="8251" y="8621"/>
                  <a:pt x="8224" y="8654"/>
                  <a:pt x="8169" y="8670"/>
                </a:cubicBezTo>
                <a:close/>
                <a:moveTo>
                  <a:pt x="9879" y="9702"/>
                </a:moveTo>
                <a:cubicBezTo>
                  <a:pt x="9879" y="9702"/>
                  <a:pt x="9851" y="9718"/>
                  <a:pt x="9796" y="9669"/>
                </a:cubicBezTo>
                <a:cubicBezTo>
                  <a:pt x="9741" y="9636"/>
                  <a:pt x="9603" y="9555"/>
                  <a:pt x="9603" y="9555"/>
                </a:cubicBezTo>
                <a:cubicBezTo>
                  <a:pt x="9603" y="9505"/>
                  <a:pt x="9603" y="9505"/>
                  <a:pt x="9603" y="9505"/>
                </a:cubicBezTo>
                <a:cubicBezTo>
                  <a:pt x="9631" y="9489"/>
                  <a:pt x="9631" y="9489"/>
                  <a:pt x="9631" y="9489"/>
                </a:cubicBezTo>
                <a:cubicBezTo>
                  <a:pt x="9493" y="9407"/>
                  <a:pt x="9493" y="9407"/>
                  <a:pt x="9493" y="9407"/>
                </a:cubicBezTo>
                <a:cubicBezTo>
                  <a:pt x="9493" y="9440"/>
                  <a:pt x="9493" y="9440"/>
                  <a:pt x="9493" y="9440"/>
                </a:cubicBezTo>
                <a:cubicBezTo>
                  <a:pt x="9410" y="9440"/>
                  <a:pt x="9410" y="9440"/>
                  <a:pt x="9410" y="9440"/>
                </a:cubicBezTo>
                <a:cubicBezTo>
                  <a:pt x="9355" y="9391"/>
                  <a:pt x="9355" y="9391"/>
                  <a:pt x="9355" y="9391"/>
                </a:cubicBezTo>
                <a:cubicBezTo>
                  <a:pt x="9355" y="9374"/>
                  <a:pt x="9355" y="9374"/>
                  <a:pt x="9355" y="9374"/>
                </a:cubicBezTo>
                <a:cubicBezTo>
                  <a:pt x="9327" y="9358"/>
                  <a:pt x="9327" y="9358"/>
                  <a:pt x="9327" y="9358"/>
                </a:cubicBezTo>
                <a:cubicBezTo>
                  <a:pt x="9300" y="9358"/>
                  <a:pt x="9300" y="9358"/>
                  <a:pt x="9300" y="9358"/>
                </a:cubicBezTo>
                <a:cubicBezTo>
                  <a:pt x="9245" y="9325"/>
                  <a:pt x="9245" y="9325"/>
                  <a:pt x="9245" y="9325"/>
                </a:cubicBezTo>
                <a:cubicBezTo>
                  <a:pt x="9272" y="9309"/>
                  <a:pt x="9272" y="9309"/>
                  <a:pt x="9272" y="9309"/>
                </a:cubicBezTo>
                <a:cubicBezTo>
                  <a:pt x="9217" y="9293"/>
                  <a:pt x="9217" y="9293"/>
                  <a:pt x="9217" y="9293"/>
                </a:cubicBezTo>
                <a:cubicBezTo>
                  <a:pt x="9189" y="9309"/>
                  <a:pt x="9189" y="9309"/>
                  <a:pt x="9189" y="9309"/>
                </a:cubicBezTo>
                <a:cubicBezTo>
                  <a:pt x="9134" y="9276"/>
                  <a:pt x="9134" y="9276"/>
                  <a:pt x="9134" y="9276"/>
                </a:cubicBezTo>
                <a:cubicBezTo>
                  <a:pt x="9134" y="9276"/>
                  <a:pt x="9189" y="9227"/>
                  <a:pt x="9134" y="9211"/>
                </a:cubicBezTo>
                <a:cubicBezTo>
                  <a:pt x="9079" y="9194"/>
                  <a:pt x="9024" y="9194"/>
                  <a:pt x="9051" y="9178"/>
                </a:cubicBezTo>
                <a:cubicBezTo>
                  <a:pt x="9051" y="9162"/>
                  <a:pt x="9079" y="9145"/>
                  <a:pt x="9079" y="9145"/>
                </a:cubicBezTo>
                <a:cubicBezTo>
                  <a:pt x="8914" y="9047"/>
                  <a:pt x="8914" y="9047"/>
                  <a:pt x="8914" y="9047"/>
                </a:cubicBezTo>
                <a:cubicBezTo>
                  <a:pt x="8914" y="9047"/>
                  <a:pt x="8886" y="9096"/>
                  <a:pt x="8858" y="9063"/>
                </a:cubicBezTo>
                <a:cubicBezTo>
                  <a:pt x="8831" y="9047"/>
                  <a:pt x="8831" y="9014"/>
                  <a:pt x="8776" y="9031"/>
                </a:cubicBezTo>
                <a:cubicBezTo>
                  <a:pt x="8720" y="9031"/>
                  <a:pt x="8720" y="9031"/>
                  <a:pt x="8720" y="9031"/>
                </a:cubicBezTo>
                <a:cubicBezTo>
                  <a:pt x="8720" y="9031"/>
                  <a:pt x="8334" y="8834"/>
                  <a:pt x="8307" y="8801"/>
                </a:cubicBezTo>
                <a:cubicBezTo>
                  <a:pt x="8279" y="8752"/>
                  <a:pt x="8279" y="8670"/>
                  <a:pt x="8307" y="8638"/>
                </a:cubicBezTo>
                <a:cubicBezTo>
                  <a:pt x="8334" y="8605"/>
                  <a:pt x="8307" y="8556"/>
                  <a:pt x="8307" y="8556"/>
                </a:cubicBezTo>
                <a:cubicBezTo>
                  <a:pt x="8307" y="8556"/>
                  <a:pt x="8362" y="8572"/>
                  <a:pt x="8389" y="8556"/>
                </a:cubicBezTo>
                <a:cubicBezTo>
                  <a:pt x="8445" y="8539"/>
                  <a:pt x="8527" y="8490"/>
                  <a:pt x="8582" y="8425"/>
                </a:cubicBezTo>
                <a:cubicBezTo>
                  <a:pt x="8638" y="8343"/>
                  <a:pt x="8693" y="8343"/>
                  <a:pt x="8748" y="8326"/>
                </a:cubicBezTo>
                <a:cubicBezTo>
                  <a:pt x="8776" y="8310"/>
                  <a:pt x="8858" y="8277"/>
                  <a:pt x="8858" y="8277"/>
                </a:cubicBezTo>
                <a:cubicBezTo>
                  <a:pt x="8858" y="8277"/>
                  <a:pt x="8886" y="8277"/>
                  <a:pt x="8914" y="8310"/>
                </a:cubicBezTo>
                <a:cubicBezTo>
                  <a:pt x="8941" y="8343"/>
                  <a:pt x="8996" y="8441"/>
                  <a:pt x="9051" y="8507"/>
                </a:cubicBezTo>
                <a:cubicBezTo>
                  <a:pt x="9107" y="8588"/>
                  <a:pt x="9134" y="8654"/>
                  <a:pt x="9217" y="8638"/>
                </a:cubicBezTo>
                <a:cubicBezTo>
                  <a:pt x="9300" y="8621"/>
                  <a:pt x="9410" y="8588"/>
                  <a:pt x="9548" y="8556"/>
                </a:cubicBezTo>
                <a:cubicBezTo>
                  <a:pt x="9686" y="8523"/>
                  <a:pt x="9769" y="8507"/>
                  <a:pt x="9769" y="8507"/>
                </a:cubicBezTo>
                <a:cubicBezTo>
                  <a:pt x="9769" y="8507"/>
                  <a:pt x="9934" y="9014"/>
                  <a:pt x="9934" y="9211"/>
                </a:cubicBezTo>
                <a:cubicBezTo>
                  <a:pt x="9907" y="9424"/>
                  <a:pt x="9879" y="9702"/>
                  <a:pt x="9879" y="9702"/>
                </a:cubicBezTo>
                <a:close/>
                <a:moveTo>
                  <a:pt x="12445" y="19757"/>
                </a:moveTo>
                <a:cubicBezTo>
                  <a:pt x="12417" y="19773"/>
                  <a:pt x="12251" y="19741"/>
                  <a:pt x="12251" y="19724"/>
                </a:cubicBezTo>
                <a:cubicBezTo>
                  <a:pt x="12224" y="19708"/>
                  <a:pt x="12307" y="19675"/>
                  <a:pt x="12389" y="19675"/>
                </a:cubicBezTo>
                <a:cubicBezTo>
                  <a:pt x="12445" y="19659"/>
                  <a:pt x="12445" y="19708"/>
                  <a:pt x="12445" y="19708"/>
                </a:cubicBezTo>
                <a:cubicBezTo>
                  <a:pt x="12445" y="19708"/>
                  <a:pt x="12500" y="19757"/>
                  <a:pt x="12445" y="19757"/>
                </a:cubicBezTo>
                <a:close/>
                <a:moveTo>
                  <a:pt x="18679" y="20363"/>
                </a:moveTo>
                <a:cubicBezTo>
                  <a:pt x="18651" y="20428"/>
                  <a:pt x="18624" y="20379"/>
                  <a:pt x="18624" y="20346"/>
                </a:cubicBezTo>
                <a:cubicBezTo>
                  <a:pt x="18596" y="20314"/>
                  <a:pt x="18624" y="20150"/>
                  <a:pt x="18624" y="20150"/>
                </a:cubicBezTo>
                <a:cubicBezTo>
                  <a:pt x="18624" y="20150"/>
                  <a:pt x="18679" y="20166"/>
                  <a:pt x="18679" y="20215"/>
                </a:cubicBezTo>
                <a:cubicBezTo>
                  <a:pt x="18707" y="20248"/>
                  <a:pt x="18707" y="20314"/>
                  <a:pt x="18679" y="20363"/>
                </a:cubicBezTo>
                <a:close/>
                <a:moveTo>
                  <a:pt x="18955" y="20625"/>
                </a:moveTo>
                <a:cubicBezTo>
                  <a:pt x="18927" y="20608"/>
                  <a:pt x="18817" y="20559"/>
                  <a:pt x="18762" y="20494"/>
                </a:cubicBezTo>
                <a:cubicBezTo>
                  <a:pt x="18707" y="20428"/>
                  <a:pt x="18734" y="20379"/>
                  <a:pt x="18762" y="20346"/>
                </a:cubicBezTo>
                <a:cubicBezTo>
                  <a:pt x="18789" y="20330"/>
                  <a:pt x="18789" y="20281"/>
                  <a:pt x="18789" y="20281"/>
                </a:cubicBezTo>
                <a:cubicBezTo>
                  <a:pt x="18845" y="20297"/>
                  <a:pt x="18845" y="20297"/>
                  <a:pt x="18845" y="20297"/>
                </a:cubicBezTo>
                <a:cubicBezTo>
                  <a:pt x="18845" y="20297"/>
                  <a:pt x="18845" y="20297"/>
                  <a:pt x="18845" y="20346"/>
                </a:cubicBezTo>
                <a:cubicBezTo>
                  <a:pt x="18845" y="20379"/>
                  <a:pt x="18872" y="20363"/>
                  <a:pt x="18900" y="20396"/>
                </a:cubicBezTo>
                <a:cubicBezTo>
                  <a:pt x="18927" y="20428"/>
                  <a:pt x="18955" y="20477"/>
                  <a:pt x="18927" y="20494"/>
                </a:cubicBezTo>
                <a:cubicBezTo>
                  <a:pt x="18927" y="20510"/>
                  <a:pt x="18955" y="20510"/>
                  <a:pt x="18982" y="20527"/>
                </a:cubicBezTo>
                <a:cubicBezTo>
                  <a:pt x="19010" y="20543"/>
                  <a:pt x="19010" y="20608"/>
                  <a:pt x="19038" y="20641"/>
                </a:cubicBezTo>
                <a:cubicBezTo>
                  <a:pt x="19065" y="20674"/>
                  <a:pt x="18982" y="20658"/>
                  <a:pt x="18955" y="20625"/>
                </a:cubicBezTo>
                <a:close/>
              </a:path>
            </a:pathLst>
          </a:custGeom>
          <a:solidFill>
            <a:srgbClr val="0D0D0D"/>
          </a:solidFill>
          <a:ln w="12700">
            <a:miter lim="400000"/>
          </a:ln>
        </p:spPr>
        <p:txBody>
          <a:bodyPr lIns="36575" tIns="36575" rIns="36575" bIns="36575"/>
          <a:lstStyle/>
          <a:p>
            <a:pPr defTabSz="731543">
              <a:defRPr sz="3200">
                <a:latin typeface="Calibri"/>
                <a:ea typeface="Calibri"/>
                <a:cs typeface="Calibri"/>
                <a:sym typeface="Calibri"/>
              </a:defRPr>
            </a:pPr>
            <a:endParaRPr sz="1280" b="1"/>
          </a:p>
        </p:txBody>
      </p:sp>
      <p:grpSp>
        <p:nvGrpSpPr>
          <p:cNvPr id="45" name="Group 336">
            <a:extLst>
              <a:ext uri="{FF2B5EF4-FFF2-40B4-BE49-F238E27FC236}">
                <a16:creationId xmlns:a16="http://schemas.microsoft.com/office/drawing/2014/main" id="{E272FE42-B560-429B-ACB5-4092A3B48840}"/>
              </a:ext>
            </a:extLst>
          </p:cNvPr>
          <p:cNvGrpSpPr/>
          <p:nvPr/>
        </p:nvGrpSpPr>
        <p:grpSpPr>
          <a:xfrm>
            <a:off x="9049850" y="3880709"/>
            <a:ext cx="496190" cy="1196035"/>
            <a:chOff x="31" y="-6"/>
            <a:chExt cx="1240472" cy="2990086"/>
          </a:xfrm>
        </p:grpSpPr>
        <p:sp>
          <p:nvSpPr>
            <p:cNvPr id="46" name="Shape 334">
              <a:extLst>
                <a:ext uri="{FF2B5EF4-FFF2-40B4-BE49-F238E27FC236}">
                  <a16:creationId xmlns:a16="http://schemas.microsoft.com/office/drawing/2014/main" id="{5686BEEF-B75F-4549-BDD4-45FB6804739A}"/>
                </a:ext>
              </a:extLst>
            </p:cNvPr>
            <p:cNvSpPr/>
            <p:nvPr/>
          </p:nvSpPr>
          <p:spPr>
            <a:xfrm>
              <a:off x="174458" y="305958"/>
              <a:ext cx="804942" cy="1033539"/>
            </a:xfrm>
            <a:custGeom>
              <a:avLst/>
              <a:gdLst/>
              <a:ahLst/>
              <a:cxnLst>
                <a:cxn ang="0">
                  <a:pos x="wd2" y="hd2"/>
                </a:cxn>
                <a:cxn ang="5400000">
                  <a:pos x="wd2" y="hd2"/>
                </a:cxn>
                <a:cxn ang="10800000">
                  <a:pos x="wd2" y="hd2"/>
                </a:cxn>
                <a:cxn ang="16200000">
                  <a:pos x="wd2" y="hd2"/>
                </a:cxn>
              </a:cxnLst>
              <a:rect l="0" t="0" r="r" b="b"/>
              <a:pathLst>
                <a:path w="21600" h="21600" extrusionOk="0">
                  <a:moveTo>
                    <a:pt x="8640" y="606"/>
                  </a:moveTo>
                  <a:lnTo>
                    <a:pt x="4406" y="3768"/>
                  </a:lnTo>
                  <a:lnTo>
                    <a:pt x="3024" y="17159"/>
                  </a:lnTo>
                  <a:lnTo>
                    <a:pt x="0" y="19312"/>
                  </a:lnTo>
                  <a:lnTo>
                    <a:pt x="691" y="20389"/>
                  </a:lnTo>
                  <a:lnTo>
                    <a:pt x="3974" y="19110"/>
                  </a:lnTo>
                  <a:lnTo>
                    <a:pt x="6912" y="21600"/>
                  </a:lnTo>
                  <a:lnTo>
                    <a:pt x="13651" y="20591"/>
                  </a:lnTo>
                  <a:lnTo>
                    <a:pt x="20909" y="19985"/>
                  </a:lnTo>
                  <a:lnTo>
                    <a:pt x="21600" y="17630"/>
                  </a:lnTo>
                  <a:lnTo>
                    <a:pt x="17107" y="14265"/>
                  </a:lnTo>
                  <a:lnTo>
                    <a:pt x="14602" y="4979"/>
                  </a:lnTo>
                  <a:lnTo>
                    <a:pt x="13565" y="1480"/>
                  </a:lnTo>
                  <a:lnTo>
                    <a:pt x="12096" y="0"/>
                  </a:lnTo>
                  <a:lnTo>
                    <a:pt x="8640" y="606"/>
                  </a:lnTo>
                  <a:close/>
                </a:path>
              </a:pathLst>
            </a:custGeom>
            <a:solidFill>
              <a:srgbClr val="000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47" name="Shape 335">
              <a:extLst>
                <a:ext uri="{FF2B5EF4-FFF2-40B4-BE49-F238E27FC236}">
                  <a16:creationId xmlns:a16="http://schemas.microsoft.com/office/drawing/2014/main" id="{39DD04EE-6E18-49D4-AA63-1BD5490FF6BD}"/>
                </a:ext>
              </a:extLst>
            </p:cNvPr>
            <p:cNvSpPr/>
            <p:nvPr/>
          </p:nvSpPr>
          <p:spPr>
            <a:xfrm>
              <a:off x="31" y="-7"/>
              <a:ext cx="1240474" cy="2990087"/>
            </a:xfrm>
            <a:custGeom>
              <a:avLst/>
              <a:gdLst/>
              <a:ahLst/>
              <a:cxnLst>
                <a:cxn ang="0">
                  <a:pos x="wd2" y="hd2"/>
                </a:cxn>
                <a:cxn ang="5400000">
                  <a:pos x="wd2" y="hd2"/>
                </a:cxn>
                <a:cxn ang="10800000">
                  <a:pos x="wd2" y="hd2"/>
                </a:cxn>
                <a:cxn ang="16200000">
                  <a:pos x="wd2" y="hd2"/>
                </a:cxn>
              </a:cxnLst>
              <a:rect l="0" t="0" r="r" b="b"/>
              <a:pathLst>
                <a:path w="21459" h="21511" extrusionOk="0">
                  <a:moveTo>
                    <a:pt x="21199" y="5835"/>
                  </a:moveTo>
                  <a:cubicBezTo>
                    <a:pt x="20865" y="5522"/>
                    <a:pt x="20280" y="5218"/>
                    <a:pt x="20133" y="5132"/>
                  </a:cubicBezTo>
                  <a:cubicBezTo>
                    <a:pt x="19966" y="5027"/>
                    <a:pt x="19653" y="4871"/>
                    <a:pt x="19611" y="4802"/>
                  </a:cubicBezTo>
                  <a:cubicBezTo>
                    <a:pt x="19528" y="4724"/>
                    <a:pt x="19381" y="4741"/>
                    <a:pt x="19361" y="4741"/>
                  </a:cubicBezTo>
                  <a:cubicBezTo>
                    <a:pt x="19340" y="4741"/>
                    <a:pt x="19298" y="4715"/>
                    <a:pt x="19214" y="4663"/>
                  </a:cubicBezTo>
                  <a:cubicBezTo>
                    <a:pt x="19047" y="4594"/>
                    <a:pt x="18901" y="4489"/>
                    <a:pt x="18817" y="4446"/>
                  </a:cubicBezTo>
                  <a:cubicBezTo>
                    <a:pt x="18734" y="4411"/>
                    <a:pt x="18713" y="4385"/>
                    <a:pt x="18650" y="4368"/>
                  </a:cubicBezTo>
                  <a:cubicBezTo>
                    <a:pt x="18546" y="4307"/>
                    <a:pt x="18525" y="4272"/>
                    <a:pt x="18525" y="4246"/>
                  </a:cubicBezTo>
                  <a:cubicBezTo>
                    <a:pt x="18504" y="4186"/>
                    <a:pt x="18441" y="4160"/>
                    <a:pt x="18337" y="4108"/>
                  </a:cubicBezTo>
                  <a:cubicBezTo>
                    <a:pt x="18233" y="4055"/>
                    <a:pt x="18065" y="4021"/>
                    <a:pt x="18003" y="4021"/>
                  </a:cubicBezTo>
                  <a:cubicBezTo>
                    <a:pt x="17940" y="4021"/>
                    <a:pt x="17898" y="3995"/>
                    <a:pt x="17857" y="3969"/>
                  </a:cubicBezTo>
                  <a:cubicBezTo>
                    <a:pt x="17815" y="3943"/>
                    <a:pt x="17752" y="3899"/>
                    <a:pt x="17731" y="3891"/>
                  </a:cubicBezTo>
                  <a:cubicBezTo>
                    <a:pt x="17689" y="3865"/>
                    <a:pt x="17669" y="3847"/>
                    <a:pt x="17669" y="3795"/>
                  </a:cubicBezTo>
                  <a:cubicBezTo>
                    <a:pt x="17669" y="3743"/>
                    <a:pt x="17627" y="3691"/>
                    <a:pt x="17585" y="3648"/>
                  </a:cubicBezTo>
                  <a:cubicBezTo>
                    <a:pt x="17543" y="3604"/>
                    <a:pt x="17543" y="3587"/>
                    <a:pt x="17522" y="3535"/>
                  </a:cubicBezTo>
                  <a:cubicBezTo>
                    <a:pt x="17501" y="3474"/>
                    <a:pt x="17355" y="3370"/>
                    <a:pt x="17292" y="3300"/>
                  </a:cubicBezTo>
                  <a:cubicBezTo>
                    <a:pt x="17125" y="3118"/>
                    <a:pt x="16958" y="3101"/>
                    <a:pt x="16875" y="3101"/>
                  </a:cubicBezTo>
                  <a:cubicBezTo>
                    <a:pt x="16833" y="3101"/>
                    <a:pt x="16833" y="3092"/>
                    <a:pt x="16812" y="3084"/>
                  </a:cubicBezTo>
                  <a:cubicBezTo>
                    <a:pt x="16791" y="3075"/>
                    <a:pt x="16561" y="3040"/>
                    <a:pt x="16478" y="3031"/>
                  </a:cubicBezTo>
                  <a:cubicBezTo>
                    <a:pt x="16311" y="3023"/>
                    <a:pt x="16144" y="2997"/>
                    <a:pt x="16018" y="2988"/>
                  </a:cubicBezTo>
                  <a:cubicBezTo>
                    <a:pt x="15809" y="2971"/>
                    <a:pt x="15308" y="2936"/>
                    <a:pt x="15141" y="2927"/>
                  </a:cubicBezTo>
                  <a:cubicBezTo>
                    <a:pt x="14848" y="2901"/>
                    <a:pt x="14201" y="2849"/>
                    <a:pt x="13929" y="2832"/>
                  </a:cubicBezTo>
                  <a:cubicBezTo>
                    <a:pt x="13679" y="2823"/>
                    <a:pt x="12947" y="2762"/>
                    <a:pt x="12739" y="2736"/>
                  </a:cubicBezTo>
                  <a:cubicBezTo>
                    <a:pt x="12509" y="2719"/>
                    <a:pt x="12425" y="2710"/>
                    <a:pt x="12342" y="2702"/>
                  </a:cubicBezTo>
                  <a:cubicBezTo>
                    <a:pt x="12258" y="2702"/>
                    <a:pt x="12175" y="2693"/>
                    <a:pt x="12091" y="2676"/>
                  </a:cubicBezTo>
                  <a:cubicBezTo>
                    <a:pt x="11924" y="2632"/>
                    <a:pt x="11631" y="2563"/>
                    <a:pt x="11569" y="2537"/>
                  </a:cubicBezTo>
                  <a:cubicBezTo>
                    <a:pt x="11464" y="2511"/>
                    <a:pt x="11506" y="2502"/>
                    <a:pt x="11548" y="2459"/>
                  </a:cubicBezTo>
                  <a:cubicBezTo>
                    <a:pt x="11610" y="2363"/>
                    <a:pt x="11715" y="2086"/>
                    <a:pt x="11715" y="2068"/>
                  </a:cubicBezTo>
                  <a:cubicBezTo>
                    <a:pt x="11715" y="2060"/>
                    <a:pt x="11736" y="2060"/>
                    <a:pt x="11757" y="2060"/>
                  </a:cubicBezTo>
                  <a:cubicBezTo>
                    <a:pt x="11778" y="2068"/>
                    <a:pt x="11840" y="2068"/>
                    <a:pt x="11882" y="2051"/>
                  </a:cubicBezTo>
                  <a:cubicBezTo>
                    <a:pt x="11945" y="2025"/>
                    <a:pt x="12007" y="1973"/>
                    <a:pt x="12028" y="1947"/>
                  </a:cubicBezTo>
                  <a:cubicBezTo>
                    <a:pt x="12133" y="1877"/>
                    <a:pt x="12195" y="1643"/>
                    <a:pt x="12175" y="1600"/>
                  </a:cubicBezTo>
                  <a:cubicBezTo>
                    <a:pt x="12175" y="1600"/>
                    <a:pt x="12154" y="1495"/>
                    <a:pt x="12154" y="1452"/>
                  </a:cubicBezTo>
                  <a:cubicBezTo>
                    <a:pt x="12154" y="1426"/>
                    <a:pt x="12216" y="1400"/>
                    <a:pt x="12216" y="1374"/>
                  </a:cubicBezTo>
                  <a:cubicBezTo>
                    <a:pt x="12237" y="1339"/>
                    <a:pt x="12175" y="1313"/>
                    <a:pt x="12112" y="1313"/>
                  </a:cubicBezTo>
                  <a:cubicBezTo>
                    <a:pt x="12070" y="1313"/>
                    <a:pt x="12070" y="1305"/>
                    <a:pt x="12070" y="1287"/>
                  </a:cubicBezTo>
                  <a:cubicBezTo>
                    <a:pt x="12070" y="1261"/>
                    <a:pt x="12070" y="1209"/>
                    <a:pt x="12091" y="1183"/>
                  </a:cubicBezTo>
                  <a:cubicBezTo>
                    <a:pt x="12112" y="1148"/>
                    <a:pt x="12112" y="1079"/>
                    <a:pt x="12112" y="1044"/>
                  </a:cubicBezTo>
                  <a:cubicBezTo>
                    <a:pt x="12112" y="1009"/>
                    <a:pt x="12112" y="1001"/>
                    <a:pt x="12112" y="992"/>
                  </a:cubicBezTo>
                  <a:cubicBezTo>
                    <a:pt x="12133" y="983"/>
                    <a:pt x="12133" y="940"/>
                    <a:pt x="12133" y="879"/>
                  </a:cubicBezTo>
                  <a:cubicBezTo>
                    <a:pt x="12133" y="662"/>
                    <a:pt x="12049" y="584"/>
                    <a:pt x="11903" y="437"/>
                  </a:cubicBezTo>
                  <a:cubicBezTo>
                    <a:pt x="11757" y="298"/>
                    <a:pt x="11297" y="220"/>
                    <a:pt x="11214" y="202"/>
                  </a:cubicBezTo>
                  <a:cubicBezTo>
                    <a:pt x="11109" y="185"/>
                    <a:pt x="11026" y="90"/>
                    <a:pt x="10817" y="64"/>
                  </a:cubicBezTo>
                  <a:cubicBezTo>
                    <a:pt x="10879" y="72"/>
                    <a:pt x="10044" y="-84"/>
                    <a:pt x="8999" y="64"/>
                  </a:cubicBezTo>
                  <a:cubicBezTo>
                    <a:pt x="8916" y="81"/>
                    <a:pt x="8749" y="116"/>
                    <a:pt x="8644" y="124"/>
                  </a:cubicBezTo>
                  <a:cubicBezTo>
                    <a:pt x="8331" y="150"/>
                    <a:pt x="8247" y="202"/>
                    <a:pt x="8143" y="263"/>
                  </a:cubicBezTo>
                  <a:cubicBezTo>
                    <a:pt x="8101" y="289"/>
                    <a:pt x="8017" y="367"/>
                    <a:pt x="7871" y="437"/>
                  </a:cubicBezTo>
                  <a:cubicBezTo>
                    <a:pt x="7725" y="506"/>
                    <a:pt x="7767" y="671"/>
                    <a:pt x="7767" y="758"/>
                  </a:cubicBezTo>
                  <a:cubicBezTo>
                    <a:pt x="7725" y="931"/>
                    <a:pt x="7662" y="1183"/>
                    <a:pt x="7662" y="1174"/>
                  </a:cubicBezTo>
                  <a:cubicBezTo>
                    <a:pt x="7662" y="1192"/>
                    <a:pt x="7600" y="1174"/>
                    <a:pt x="7558" y="1157"/>
                  </a:cubicBezTo>
                  <a:cubicBezTo>
                    <a:pt x="7495" y="1131"/>
                    <a:pt x="7474" y="1131"/>
                    <a:pt x="7412" y="1122"/>
                  </a:cubicBezTo>
                  <a:cubicBezTo>
                    <a:pt x="7224" y="1122"/>
                    <a:pt x="7182" y="1261"/>
                    <a:pt x="7224" y="1383"/>
                  </a:cubicBezTo>
                  <a:cubicBezTo>
                    <a:pt x="7224" y="1400"/>
                    <a:pt x="7224" y="1591"/>
                    <a:pt x="7349" y="1764"/>
                  </a:cubicBezTo>
                  <a:cubicBezTo>
                    <a:pt x="7370" y="1808"/>
                    <a:pt x="7433" y="1834"/>
                    <a:pt x="7495" y="1869"/>
                  </a:cubicBezTo>
                  <a:cubicBezTo>
                    <a:pt x="7558" y="1895"/>
                    <a:pt x="7662" y="1903"/>
                    <a:pt x="7704" y="1903"/>
                  </a:cubicBezTo>
                  <a:cubicBezTo>
                    <a:pt x="7746" y="1903"/>
                    <a:pt x="7829" y="1903"/>
                    <a:pt x="7829" y="1912"/>
                  </a:cubicBezTo>
                  <a:cubicBezTo>
                    <a:pt x="7850" y="1912"/>
                    <a:pt x="7871" y="1955"/>
                    <a:pt x="7871" y="1999"/>
                  </a:cubicBezTo>
                  <a:cubicBezTo>
                    <a:pt x="7871" y="2042"/>
                    <a:pt x="7892" y="2138"/>
                    <a:pt x="7892" y="2216"/>
                  </a:cubicBezTo>
                  <a:cubicBezTo>
                    <a:pt x="7913" y="2294"/>
                    <a:pt x="7934" y="2415"/>
                    <a:pt x="7934" y="2459"/>
                  </a:cubicBezTo>
                  <a:cubicBezTo>
                    <a:pt x="7934" y="2502"/>
                    <a:pt x="7934" y="2511"/>
                    <a:pt x="7913" y="2519"/>
                  </a:cubicBezTo>
                  <a:cubicBezTo>
                    <a:pt x="7892" y="2528"/>
                    <a:pt x="7788" y="2554"/>
                    <a:pt x="7725" y="2598"/>
                  </a:cubicBezTo>
                  <a:cubicBezTo>
                    <a:pt x="7662" y="2641"/>
                    <a:pt x="7662" y="2728"/>
                    <a:pt x="7662" y="2736"/>
                  </a:cubicBezTo>
                  <a:cubicBezTo>
                    <a:pt x="7641" y="2745"/>
                    <a:pt x="7621" y="2754"/>
                    <a:pt x="7558" y="2771"/>
                  </a:cubicBezTo>
                  <a:cubicBezTo>
                    <a:pt x="7495" y="2788"/>
                    <a:pt x="7286" y="2849"/>
                    <a:pt x="7224" y="2858"/>
                  </a:cubicBezTo>
                  <a:cubicBezTo>
                    <a:pt x="7161" y="2875"/>
                    <a:pt x="7098" y="2875"/>
                    <a:pt x="7036" y="2893"/>
                  </a:cubicBezTo>
                  <a:cubicBezTo>
                    <a:pt x="6952" y="2901"/>
                    <a:pt x="6722" y="2919"/>
                    <a:pt x="6555" y="2936"/>
                  </a:cubicBezTo>
                  <a:cubicBezTo>
                    <a:pt x="6409" y="2953"/>
                    <a:pt x="6263" y="2971"/>
                    <a:pt x="6116" y="2979"/>
                  </a:cubicBezTo>
                  <a:cubicBezTo>
                    <a:pt x="5991" y="2997"/>
                    <a:pt x="5866" y="3005"/>
                    <a:pt x="5740" y="3023"/>
                  </a:cubicBezTo>
                  <a:cubicBezTo>
                    <a:pt x="5615" y="3040"/>
                    <a:pt x="5490" y="3049"/>
                    <a:pt x="5344" y="3066"/>
                  </a:cubicBezTo>
                  <a:cubicBezTo>
                    <a:pt x="5176" y="3084"/>
                    <a:pt x="5114" y="3084"/>
                    <a:pt x="4884" y="3110"/>
                  </a:cubicBezTo>
                  <a:cubicBezTo>
                    <a:pt x="4675" y="3127"/>
                    <a:pt x="4592" y="3144"/>
                    <a:pt x="4529" y="3144"/>
                  </a:cubicBezTo>
                  <a:cubicBezTo>
                    <a:pt x="4487" y="3153"/>
                    <a:pt x="4466" y="3162"/>
                    <a:pt x="4362" y="3162"/>
                  </a:cubicBezTo>
                  <a:cubicBezTo>
                    <a:pt x="4278" y="3162"/>
                    <a:pt x="4132" y="3188"/>
                    <a:pt x="3965" y="3205"/>
                  </a:cubicBezTo>
                  <a:cubicBezTo>
                    <a:pt x="3819" y="3231"/>
                    <a:pt x="3443" y="3318"/>
                    <a:pt x="3380" y="3335"/>
                  </a:cubicBezTo>
                  <a:cubicBezTo>
                    <a:pt x="3317" y="3353"/>
                    <a:pt x="3275" y="3361"/>
                    <a:pt x="3234" y="3361"/>
                  </a:cubicBezTo>
                  <a:cubicBezTo>
                    <a:pt x="3192" y="3370"/>
                    <a:pt x="3129" y="3387"/>
                    <a:pt x="3067" y="3413"/>
                  </a:cubicBezTo>
                  <a:cubicBezTo>
                    <a:pt x="3004" y="3439"/>
                    <a:pt x="2837" y="3596"/>
                    <a:pt x="2795" y="3639"/>
                  </a:cubicBezTo>
                  <a:cubicBezTo>
                    <a:pt x="2732" y="3691"/>
                    <a:pt x="2649" y="3778"/>
                    <a:pt x="2649" y="3821"/>
                  </a:cubicBezTo>
                  <a:cubicBezTo>
                    <a:pt x="2628" y="3865"/>
                    <a:pt x="2628" y="3891"/>
                    <a:pt x="2565" y="3925"/>
                  </a:cubicBezTo>
                  <a:cubicBezTo>
                    <a:pt x="2523" y="3960"/>
                    <a:pt x="2440" y="4055"/>
                    <a:pt x="2377" y="4125"/>
                  </a:cubicBezTo>
                  <a:cubicBezTo>
                    <a:pt x="2335" y="4186"/>
                    <a:pt x="2356" y="4281"/>
                    <a:pt x="2356" y="4298"/>
                  </a:cubicBezTo>
                  <a:cubicBezTo>
                    <a:pt x="2356" y="4307"/>
                    <a:pt x="2335" y="4316"/>
                    <a:pt x="2315" y="4342"/>
                  </a:cubicBezTo>
                  <a:cubicBezTo>
                    <a:pt x="2273" y="4359"/>
                    <a:pt x="2127" y="4463"/>
                    <a:pt x="2106" y="4507"/>
                  </a:cubicBezTo>
                  <a:cubicBezTo>
                    <a:pt x="2064" y="4550"/>
                    <a:pt x="2127" y="4654"/>
                    <a:pt x="2127" y="4672"/>
                  </a:cubicBezTo>
                  <a:cubicBezTo>
                    <a:pt x="2106" y="4689"/>
                    <a:pt x="1918" y="4793"/>
                    <a:pt x="1834" y="4837"/>
                  </a:cubicBezTo>
                  <a:cubicBezTo>
                    <a:pt x="1771" y="4880"/>
                    <a:pt x="1730" y="4967"/>
                    <a:pt x="1709" y="4975"/>
                  </a:cubicBezTo>
                  <a:cubicBezTo>
                    <a:pt x="1709" y="4984"/>
                    <a:pt x="1709" y="5001"/>
                    <a:pt x="1604" y="5045"/>
                  </a:cubicBezTo>
                  <a:cubicBezTo>
                    <a:pt x="1500" y="5097"/>
                    <a:pt x="1395" y="5227"/>
                    <a:pt x="1375" y="5244"/>
                  </a:cubicBezTo>
                  <a:cubicBezTo>
                    <a:pt x="1354" y="5270"/>
                    <a:pt x="1354" y="5288"/>
                    <a:pt x="1228" y="5366"/>
                  </a:cubicBezTo>
                  <a:cubicBezTo>
                    <a:pt x="1103" y="5453"/>
                    <a:pt x="894" y="5644"/>
                    <a:pt x="852" y="5687"/>
                  </a:cubicBezTo>
                  <a:cubicBezTo>
                    <a:pt x="831" y="5730"/>
                    <a:pt x="748" y="5765"/>
                    <a:pt x="664" y="5791"/>
                  </a:cubicBezTo>
                  <a:cubicBezTo>
                    <a:pt x="539" y="5843"/>
                    <a:pt x="393" y="5869"/>
                    <a:pt x="288" y="5956"/>
                  </a:cubicBezTo>
                  <a:cubicBezTo>
                    <a:pt x="246" y="5999"/>
                    <a:pt x="205" y="6182"/>
                    <a:pt x="184" y="6234"/>
                  </a:cubicBezTo>
                  <a:cubicBezTo>
                    <a:pt x="163" y="6294"/>
                    <a:pt x="100" y="6399"/>
                    <a:pt x="17" y="6477"/>
                  </a:cubicBezTo>
                  <a:cubicBezTo>
                    <a:pt x="-46" y="6546"/>
                    <a:pt x="79" y="6572"/>
                    <a:pt x="121" y="6676"/>
                  </a:cubicBezTo>
                  <a:cubicBezTo>
                    <a:pt x="163" y="6763"/>
                    <a:pt x="267" y="6911"/>
                    <a:pt x="288" y="6989"/>
                  </a:cubicBezTo>
                  <a:cubicBezTo>
                    <a:pt x="330" y="7058"/>
                    <a:pt x="330" y="7119"/>
                    <a:pt x="330" y="7171"/>
                  </a:cubicBezTo>
                  <a:cubicBezTo>
                    <a:pt x="330" y="7232"/>
                    <a:pt x="434" y="7327"/>
                    <a:pt x="476" y="7362"/>
                  </a:cubicBezTo>
                  <a:cubicBezTo>
                    <a:pt x="602" y="7509"/>
                    <a:pt x="1019" y="7813"/>
                    <a:pt x="1186" y="7909"/>
                  </a:cubicBezTo>
                  <a:cubicBezTo>
                    <a:pt x="1333" y="8004"/>
                    <a:pt x="1959" y="8473"/>
                    <a:pt x="1980" y="8490"/>
                  </a:cubicBezTo>
                  <a:cubicBezTo>
                    <a:pt x="2001" y="8499"/>
                    <a:pt x="1959" y="8499"/>
                    <a:pt x="1959" y="8516"/>
                  </a:cubicBezTo>
                  <a:cubicBezTo>
                    <a:pt x="1939" y="8525"/>
                    <a:pt x="2022" y="8568"/>
                    <a:pt x="2085" y="8594"/>
                  </a:cubicBezTo>
                  <a:cubicBezTo>
                    <a:pt x="2127" y="8620"/>
                    <a:pt x="2127" y="8629"/>
                    <a:pt x="2147" y="8638"/>
                  </a:cubicBezTo>
                  <a:cubicBezTo>
                    <a:pt x="2147" y="8646"/>
                    <a:pt x="2189" y="8672"/>
                    <a:pt x="2231" y="8698"/>
                  </a:cubicBezTo>
                  <a:cubicBezTo>
                    <a:pt x="2273" y="8733"/>
                    <a:pt x="2315" y="8750"/>
                    <a:pt x="2335" y="8768"/>
                  </a:cubicBezTo>
                  <a:cubicBezTo>
                    <a:pt x="2335" y="8785"/>
                    <a:pt x="2461" y="8837"/>
                    <a:pt x="2482" y="8846"/>
                  </a:cubicBezTo>
                  <a:cubicBezTo>
                    <a:pt x="2503" y="8855"/>
                    <a:pt x="2523" y="8872"/>
                    <a:pt x="2523" y="8881"/>
                  </a:cubicBezTo>
                  <a:cubicBezTo>
                    <a:pt x="2544" y="8898"/>
                    <a:pt x="2565" y="8924"/>
                    <a:pt x="2586" y="8933"/>
                  </a:cubicBezTo>
                  <a:cubicBezTo>
                    <a:pt x="2607" y="8941"/>
                    <a:pt x="2607" y="8959"/>
                    <a:pt x="2649" y="8967"/>
                  </a:cubicBezTo>
                  <a:cubicBezTo>
                    <a:pt x="2670" y="8976"/>
                    <a:pt x="2691" y="9002"/>
                    <a:pt x="2711" y="9002"/>
                  </a:cubicBezTo>
                  <a:cubicBezTo>
                    <a:pt x="2732" y="9011"/>
                    <a:pt x="2732" y="9002"/>
                    <a:pt x="2774" y="9002"/>
                  </a:cubicBezTo>
                  <a:cubicBezTo>
                    <a:pt x="2795" y="9002"/>
                    <a:pt x="2795" y="9011"/>
                    <a:pt x="2858" y="9063"/>
                  </a:cubicBezTo>
                  <a:cubicBezTo>
                    <a:pt x="2899" y="9106"/>
                    <a:pt x="2983" y="9124"/>
                    <a:pt x="3004" y="9158"/>
                  </a:cubicBezTo>
                  <a:cubicBezTo>
                    <a:pt x="3046" y="9193"/>
                    <a:pt x="3129" y="9297"/>
                    <a:pt x="3171" y="9341"/>
                  </a:cubicBezTo>
                  <a:cubicBezTo>
                    <a:pt x="3213" y="9375"/>
                    <a:pt x="3234" y="9384"/>
                    <a:pt x="3255" y="9393"/>
                  </a:cubicBezTo>
                  <a:cubicBezTo>
                    <a:pt x="3275" y="9393"/>
                    <a:pt x="3255" y="9349"/>
                    <a:pt x="3234" y="9297"/>
                  </a:cubicBezTo>
                  <a:cubicBezTo>
                    <a:pt x="3213" y="9254"/>
                    <a:pt x="3296" y="9306"/>
                    <a:pt x="3338" y="9332"/>
                  </a:cubicBezTo>
                  <a:cubicBezTo>
                    <a:pt x="3401" y="9367"/>
                    <a:pt x="3422" y="9367"/>
                    <a:pt x="3463" y="9367"/>
                  </a:cubicBezTo>
                  <a:cubicBezTo>
                    <a:pt x="3505" y="9367"/>
                    <a:pt x="3463" y="9384"/>
                    <a:pt x="3463" y="9471"/>
                  </a:cubicBezTo>
                  <a:cubicBezTo>
                    <a:pt x="3443" y="9557"/>
                    <a:pt x="3422" y="9748"/>
                    <a:pt x="3401" y="9922"/>
                  </a:cubicBezTo>
                  <a:cubicBezTo>
                    <a:pt x="3401" y="10096"/>
                    <a:pt x="3380" y="10581"/>
                    <a:pt x="3380" y="10668"/>
                  </a:cubicBezTo>
                  <a:cubicBezTo>
                    <a:pt x="3380" y="10746"/>
                    <a:pt x="3359" y="10816"/>
                    <a:pt x="3359" y="10981"/>
                  </a:cubicBezTo>
                  <a:cubicBezTo>
                    <a:pt x="3359" y="11146"/>
                    <a:pt x="3296" y="11701"/>
                    <a:pt x="3296" y="11762"/>
                  </a:cubicBezTo>
                  <a:cubicBezTo>
                    <a:pt x="3275" y="11822"/>
                    <a:pt x="3317" y="11822"/>
                    <a:pt x="3359" y="11840"/>
                  </a:cubicBezTo>
                  <a:cubicBezTo>
                    <a:pt x="3422" y="11857"/>
                    <a:pt x="3463" y="11883"/>
                    <a:pt x="3484" y="11892"/>
                  </a:cubicBezTo>
                  <a:cubicBezTo>
                    <a:pt x="3526" y="11901"/>
                    <a:pt x="3610" y="11918"/>
                    <a:pt x="3672" y="11944"/>
                  </a:cubicBezTo>
                  <a:cubicBezTo>
                    <a:pt x="3777" y="11961"/>
                    <a:pt x="3881" y="12013"/>
                    <a:pt x="3944" y="12031"/>
                  </a:cubicBezTo>
                  <a:cubicBezTo>
                    <a:pt x="3986" y="12039"/>
                    <a:pt x="4132" y="12065"/>
                    <a:pt x="4216" y="12074"/>
                  </a:cubicBezTo>
                  <a:cubicBezTo>
                    <a:pt x="4320" y="12083"/>
                    <a:pt x="4529" y="12109"/>
                    <a:pt x="4612" y="12126"/>
                  </a:cubicBezTo>
                  <a:cubicBezTo>
                    <a:pt x="4696" y="12135"/>
                    <a:pt x="4905" y="12152"/>
                    <a:pt x="4968" y="12152"/>
                  </a:cubicBezTo>
                  <a:cubicBezTo>
                    <a:pt x="5009" y="12152"/>
                    <a:pt x="5009" y="12152"/>
                    <a:pt x="5009" y="12161"/>
                  </a:cubicBezTo>
                  <a:cubicBezTo>
                    <a:pt x="5030" y="12178"/>
                    <a:pt x="5030" y="12248"/>
                    <a:pt x="5030" y="12308"/>
                  </a:cubicBezTo>
                  <a:cubicBezTo>
                    <a:pt x="5051" y="12378"/>
                    <a:pt x="5114" y="12551"/>
                    <a:pt x="5135" y="12638"/>
                  </a:cubicBezTo>
                  <a:cubicBezTo>
                    <a:pt x="5176" y="12751"/>
                    <a:pt x="5281" y="13011"/>
                    <a:pt x="5302" y="13055"/>
                  </a:cubicBezTo>
                  <a:cubicBezTo>
                    <a:pt x="5323" y="13098"/>
                    <a:pt x="5344" y="13116"/>
                    <a:pt x="5344" y="13202"/>
                  </a:cubicBezTo>
                  <a:cubicBezTo>
                    <a:pt x="5364" y="13289"/>
                    <a:pt x="5532" y="13688"/>
                    <a:pt x="5573" y="13844"/>
                  </a:cubicBezTo>
                  <a:cubicBezTo>
                    <a:pt x="5636" y="14009"/>
                    <a:pt x="5824" y="14383"/>
                    <a:pt x="5887" y="14556"/>
                  </a:cubicBezTo>
                  <a:cubicBezTo>
                    <a:pt x="5928" y="14686"/>
                    <a:pt x="5970" y="14747"/>
                    <a:pt x="5991" y="14790"/>
                  </a:cubicBezTo>
                  <a:cubicBezTo>
                    <a:pt x="5991" y="14825"/>
                    <a:pt x="6033" y="15120"/>
                    <a:pt x="6054" y="15224"/>
                  </a:cubicBezTo>
                  <a:cubicBezTo>
                    <a:pt x="6054" y="15320"/>
                    <a:pt x="6096" y="15606"/>
                    <a:pt x="6096" y="15658"/>
                  </a:cubicBezTo>
                  <a:cubicBezTo>
                    <a:pt x="6116" y="15710"/>
                    <a:pt x="6116" y="15771"/>
                    <a:pt x="6137" y="15858"/>
                  </a:cubicBezTo>
                  <a:cubicBezTo>
                    <a:pt x="6158" y="15945"/>
                    <a:pt x="6284" y="16509"/>
                    <a:pt x="6325" y="16639"/>
                  </a:cubicBezTo>
                  <a:cubicBezTo>
                    <a:pt x="6346" y="16726"/>
                    <a:pt x="6346" y="16769"/>
                    <a:pt x="6346" y="16821"/>
                  </a:cubicBezTo>
                  <a:cubicBezTo>
                    <a:pt x="6346" y="16864"/>
                    <a:pt x="6430" y="17142"/>
                    <a:pt x="6451" y="17246"/>
                  </a:cubicBezTo>
                  <a:cubicBezTo>
                    <a:pt x="6472" y="17350"/>
                    <a:pt x="6576" y="17507"/>
                    <a:pt x="6597" y="17585"/>
                  </a:cubicBezTo>
                  <a:cubicBezTo>
                    <a:pt x="6618" y="17663"/>
                    <a:pt x="6660" y="17923"/>
                    <a:pt x="6701" y="18036"/>
                  </a:cubicBezTo>
                  <a:cubicBezTo>
                    <a:pt x="6722" y="18149"/>
                    <a:pt x="6743" y="18270"/>
                    <a:pt x="6743" y="18322"/>
                  </a:cubicBezTo>
                  <a:cubicBezTo>
                    <a:pt x="6764" y="18366"/>
                    <a:pt x="6827" y="18470"/>
                    <a:pt x="6869" y="18574"/>
                  </a:cubicBezTo>
                  <a:cubicBezTo>
                    <a:pt x="6910" y="18678"/>
                    <a:pt x="6994" y="18982"/>
                    <a:pt x="6994" y="19008"/>
                  </a:cubicBezTo>
                  <a:cubicBezTo>
                    <a:pt x="6994" y="19034"/>
                    <a:pt x="6973" y="19025"/>
                    <a:pt x="6869" y="19025"/>
                  </a:cubicBezTo>
                  <a:cubicBezTo>
                    <a:pt x="6764" y="19025"/>
                    <a:pt x="6722" y="19051"/>
                    <a:pt x="6701" y="19069"/>
                  </a:cubicBezTo>
                  <a:cubicBezTo>
                    <a:pt x="6680" y="19086"/>
                    <a:pt x="6701" y="19138"/>
                    <a:pt x="6722" y="19164"/>
                  </a:cubicBezTo>
                  <a:cubicBezTo>
                    <a:pt x="6743" y="19225"/>
                    <a:pt x="6994" y="19242"/>
                    <a:pt x="7036" y="19251"/>
                  </a:cubicBezTo>
                  <a:cubicBezTo>
                    <a:pt x="7140" y="19251"/>
                    <a:pt x="7161" y="19251"/>
                    <a:pt x="7182" y="19268"/>
                  </a:cubicBezTo>
                  <a:cubicBezTo>
                    <a:pt x="7203" y="19286"/>
                    <a:pt x="7203" y="19372"/>
                    <a:pt x="7203" y="19390"/>
                  </a:cubicBezTo>
                  <a:cubicBezTo>
                    <a:pt x="7203" y="19399"/>
                    <a:pt x="7203" y="19399"/>
                    <a:pt x="7182" y="19399"/>
                  </a:cubicBezTo>
                  <a:cubicBezTo>
                    <a:pt x="7140" y="19407"/>
                    <a:pt x="7119" y="19433"/>
                    <a:pt x="7119" y="19477"/>
                  </a:cubicBezTo>
                  <a:cubicBezTo>
                    <a:pt x="7098" y="19520"/>
                    <a:pt x="7036" y="19650"/>
                    <a:pt x="6994" y="19702"/>
                  </a:cubicBezTo>
                  <a:cubicBezTo>
                    <a:pt x="6973" y="19754"/>
                    <a:pt x="6952" y="19772"/>
                    <a:pt x="6952" y="19780"/>
                  </a:cubicBezTo>
                  <a:cubicBezTo>
                    <a:pt x="6952" y="19789"/>
                    <a:pt x="6994" y="19789"/>
                    <a:pt x="7015" y="19798"/>
                  </a:cubicBezTo>
                  <a:cubicBezTo>
                    <a:pt x="7036" y="19815"/>
                    <a:pt x="6994" y="19815"/>
                    <a:pt x="6952" y="19832"/>
                  </a:cubicBezTo>
                  <a:cubicBezTo>
                    <a:pt x="6889" y="19850"/>
                    <a:pt x="6848" y="19876"/>
                    <a:pt x="6827" y="19902"/>
                  </a:cubicBezTo>
                  <a:cubicBezTo>
                    <a:pt x="6806" y="19928"/>
                    <a:pt x="6848" y="19954"/>
                    <a:pt x="6869" y="19963"/>
                  </a:cubicBezTo>
                  <a:cubicBezTo>
                    <a:pt x="6889" y="19971"/>
                    <a:pt x="6848" y="19997"/>
                    <a:pt x="6764" y="20032"/>
                  </a:cubicBezTo>
                  <a:cubicBezTo>
                    <a:pt x="6701" y="20058"/>
                    <a:pt x="6660" y="20110"/>
                    <a:pt x="6660" y="20136"/>
                  </a:cubicBezTo>
                  <a:cubicBezTo>
                    <a:pt x="6660" y="20154"/>
                    <a:pt x="6639" y="20162"/>
                    <a:pt x="6618" y="20171"/>
                  </a:cubicBezTo>
                  <a:cubicBezTo>
                    <a:pt x="6597" y="20188"/>
                    <a:pt x="6555" y="20188"/>
                    <a:pt x="6555" y="20197"/>
                  </a:cubicBezTo>
                  <a:cubicBezTo>
                    <a:pt x="6576" y="20197"/>
                    <a:pt x="6555" y="20206"/>
                    <a:pt x="6534" y="20223"/>
                  </a:cubicBezTo>
                  <a:cubicBezTo>
                    <a:pt x="6513" y="20232"/>
                    <a:pt x="6534" y="20249"/>
                    <a:pt x="6472" y="20266"/>
                  </a:cubicBezTo>
                  <a:cubicBezTo>
                    <a:pt x="6430" y="20292"/>
                    <a:pt x="6221" y="20336"/>
                    <a:pt x="6075" y="20362"/>
                  </a:cubicBezTo>
                  <a:cubicBezTo>
                    <a:pt x="5949" y="20379"/>
                    <a:pt x="5845" y="20423"/>
                    <a:pt x="5761" y="20449"/>
                  </a:cubicBezTo>
                  <a:cubicBezTo>
                    <a:pt x="5678" y="20475"/>
                    <a:pt x="5573" y="20483"/>
                    <a:pt x="5511" y="20501"/>
                  </a:cubicBezTo>
                  <a:cubicBezTo>
                    <a:pt x="5448" y="20509"/>
                    <a:pt x="5406" y="20535"/>
                    <a:pt x="5406" y="20544"/>
                  </a:cubicBezTo>
                  <a:cubicBezTo>
                    <a:pt x="5385" y="20553"/>
                    <a:pt x="5364" y="20561"/>
                    <a:pt x="5281" y="20605"/>
                  </a:cubicBezTo>
                  <a:cubicBezTo>
                    <a:pt x="5218" y="20648"/>
                    <a:pt x="5197" y="20718"/>
                    <a:pt x="5197" y="20744"/>
                  </a:cubicBezTo>
                  <a:cubicBezTo>
                    <a:pt x="5197" y="20778"/>
                    <a:pt x="5239" y="20787"/>
                    <a:pt x="5156" y="20787"/>
                  </a:cubicBezTo>
                  <a:cubicBezTo>
                    <a:pt x="5114" y="20787"/>
                    <a:pt x="5030" y="20804"/>
                    <a:pt x="5009" y="20813"/>
                  </a:cubicBezTo>
                  <a:cubicBezTo>
                    <a:pt x="4988" y="20822"/>
                    <a:pt x="4968" y="20909"/>
                    <a:pt x="4988" y="20943"/>
                  </a:cubicBezTo>
                  <a:cubicBezTo>
                    <a:pt x="4988" y="20969"/>
                    <a:pt x="5135" y="20987"/>
                    <a:pt x="5364" y="20995"/>
                  </a:cubicBezTo>
                  <a:cubicBezTo>
                    <a:pt x="5594" y="21004"/>
                    <a:pt x="6680" y="21030"/>
                    <a:pt x="6931" y="21021"/>
                  </a:cubicBezTo>
                  <a:cubicBezTo>
                    <a:pt x="7474" y="21021"/>
                    <a:pt x="8122" y="20926"/>
                    <a:pt x="8247" y="20917"/>
                  </a:cubicBezTo>
                  <a:cubicBezTo>
                    <a:pt x="8749" y="20856"/>
                    <a:pt x="8769" y="20744"/>
                    <a:pt x="8874" y="20683"/>
                  </a:cubicBezTo>
                  <a:cubicBezTo>
                    <a:pt x="8978" y="20613"/>
                    <a:pt x="9125" y="20553"/>
                    <a:pt x="9166" y="20544"/>
                  </a:cubicBezTo>
                  <a:cubicBezTo>
                    <a:pt x="9208" y="20527"/>
                    <a:pt x="9250" y="20535"/>
                    <a:pt x="9333" y="20544"/>
                  </a:cubicBezTo>
                  <a:cubicBezTo>
                    <a:pt x="9438" y="20544"/>
                    <a:pt x="9605" y="20561"/>
                    <a:pt x="9710" y="20561"/>
                  </a:cubicBezTo>
                  <a:cubicBezTo>
                    <a:pt x="9877" y="20561"/>
                    <a:pt x="10336" y="20466"/>
                    <a:pt x="10482" y="20440"/>
                  </a:cubicBezTo>
                  <a:cubicBezTo>
                    <a:pt x="10963" y="20344"/>
                    <a:pt x="11026" y="20292"/>
                    <a:pt x="11046" y="20266"/>
                  </a:cubicBezTo>
                  <a:cubicBezTo>
                    <a:pt x="11088" y="20240"/>
                    <a:pt x="10963" y="20032"/>
                    <a:pt x="10942" y="19989"/>
                  </a:cubicBezTo>
                  <a:cubicBezTo>
                    <a:pt x="10921" y="19945"/>
                    <a:pt x="10900" y="19928"/>
                    <a:pt x="10858" y="19911"/>
                  </a:cubicBezTo>
                  <a:cubicBezTo>
                    <a:pt x="10817" y="19902"/>
                    <a:pt x="10796" y="19902"/>
                    <a:pt x="10796" y="19893"/>
                  </a:cubicBezTo>
                  <a:cubicBezTo>
                    <a:pt x="10775" y="19893"/>
                    <a:pt x="10775" y="19806"/>
                    <a:pt x="10754" y="19763"/>
                  </a:cubicBezTo>
                  <a:cubicBezTo>
                    <a:pt x="10754" y="19720"/>
                    <a:pt x="10754" y="19737"/>
                    <a:pt x="10796" y="19737"/>
                  </a:cubicBezTo>
                  <a:cubicBezTo>
                    <a:pt x="10817" y="19746"/>
                    <a:pt x="10879" y="19746"/>
                    <a:pt x="10900" y="19754"/>
                  </a:cubicBezTo>
                  <a:cubicBezTo>
                    <a:pt x="10942" y="19763"/>
                    <a:pt x="11026" y="19789"/>
                    <a:pt x="11067" y="19815"/>
                  </a:cubicBezTo>
                  <a:cubicBezTo>
                    <a:pt x="11088" y="19841"/>
                    <a:pt x="11172" y="19902"/>
                    <a:pt x="11172" y="19928"/>
                  </a:cubicBezTo>
                  <a:cubicBezTo>
                    <a:pt x="11193" y="19954"/>
                    <a:pt x="11276" y="20006"/>
                    <a:pt x="11297" y="20032"/>
                  </a:cubicBezTo>
                  <a:cubicBezTo>
                    <a:pt x="11339" y="20049"/>
                    <a:pt x="11339" y="20049"/>
                    <a:pt x="11339" y="20067"/>
                  </a:cubicBezTo>
                  <a:cubicBezTo>
                    <a:pt x="11339" y="20084"/>
                    <a:pt x="11443" y="20154"/>
                    <a:pt x="11464" y="20180"/>
                  </a:cubicBezTo>
                  <a:cubicBezTo>
                    <a:pt x="11506" y="20197"/>
                    <a:pt x="11506" y="20206"/>
                    <a:pt x="11485" y="20232"/>
                  </a:cubicBezTo>
                  <a:cubicBezTo>
                    <a:pt x="11464" y="20249"/>
                    <a:pt x="11464" y="20275"/>
                    <a:pt x="11485" y="20301"/>
                  </a:cubicBezTo>
                  <a:cubicBezTo>
                    <a:pt x="11485" y="20318"/>
                    <a:pt x="11464" y="20327"/>
                    <a:pt x="11422" y="20362"/>
                  </a:cubicBezTo>
                  <a:cubicBezTo>
                    <a:pt x="11381" y="20397"/>
                    <a:pt x="11339" y="20449"/>
                    <a:pt x="11318" y="20466"/>
                  </a:cubicBezTo>
                  <a:cubicBezTo>
                    <a:pt x="11297" y="20492"/>
                    <a:pt x="11255" y="20509"/>
                    <a:pt x="11172" y="20553"/>
                  </a:cubicBezTo>
                  <a:cubicBezTo>
                    <a:pt x="11109" y="20596"/>
                    <a:pt x="11088" y="20605"/>
                    <a:pt x="11088" y="20613"/>
                  </a:cubicBezTo>
                  <a:cubicBezTo>
                    <a:pt x="11088" y="20622"/>
                    <a:pt x="11088" y="20631"/>
                    <a:pt x="11046" y="20640"/>
                  </a:cubicBezTo>
                  <a:cubicBezTo>
                    <a:pt x="11026" y="20648"/>
                    <a:pt x="10879" y="20700"/>
                    <a:pt x="10817" y="20726"/>
                  </a:cubicBezTo>
                  <a:cubicBezTo>
                    <a:pt x="10754" y="20761"/>
                    <a:pt x="10691" y="20822"/>
                    <a:pt x="10691" y="20848"/>
                  </a:cubicBezTo>
                  <a:cubicBezTo>
                    <a:pt x="10670" y="20874"/>
                    <a:pt x="10629" y="20909"/>
                    <a:pt x="10608" y="20926"/>
                  </a:cubicBezTo>
                  <a:cubicBezTo>
                    <a:pt x="10566" y="20943"/>
                    <a:pt x="10545" y="20969"/>
                    <a:pt x="10545" y="20978"/>
                  </a:cubicBezTo>
                  <a:cubicBezTo>
                    <a:pt x="10545" y="20995"/>
                    <a:pt x="10545" y="20995"/>
                    <a:pt x="10524" y="21004"/>
                  </a:cubicBezTo>
                  <a:cubicBezTo>
                    <a:pt x="10503" y="21013"/>
                    <a:pt x="10482" y="21039"/>
                    <a:pt x="10462" y="21056"/>
                  </a:cubicBezTo>
                  <a:cubicBezTo>
                    <a:pt x="10441" y="21082"/>
                    <a:pt x="10399" y="21125"/>
                    <a:pt x="10357" y="21160"/>
                  </a:cubicBezTo>
                  <a:cubicBezTo>
                    <a:pt x="10315" y="21212"/>
                    <a:pt x="10357" y="21256"/>
                    <a:pt x="10315" y="21264"/>
                  </a:cubicBezTo>
                  <a:cubicBezTo>
                    <a:pt x="10294" y="21273"/>
                    <a:pt x="10253" y="21299"/>
                    <a:pt x="10190" y="21316"/>
                  </a:cubicBezTo>
                  <a:cubicBezTo>
                    <a:pt x="10148" y="21342"/>
                    <a:pt x="10148" y="21351"/>
                    <a:pt x="10148" y="21377"/>
                  </a:cubicBezTo>
                  <a:cubicBezTo>
                    <a:pt x="10148" y="21403"/>
                    <a:pt x="10148" y="21429"/>
                    <a:pt x="10148" y="21455"/>
                  </a:cubicBezTo>
                  <a:cubicBezTo>
                    <a:pt x="10169" y="21490"/>
                    <a:pt x="10294" y="21490"/>
                    <a:pt x="10566" y="21499"/>
                  </a:cubicBezTo>
                  <a:cubicBezTo>
                    <a:pt x="10858" y="21507"/>
                    <a:pt x="11109" y="21516"/>
                    <a:pt x="11464" y="21507"/>
                  </a:cubicBezTo>
                  <a:cubicBezTo>
                    <a:pt x="11819" y="21499"/>
                    <a:pt x="11945" y="21499"/>
                    <a:pt x="11966" y="21490"/>
                  </a:cubicBezTo>
                  <a:cubicBezTo>
                    <a:pt x="11986" y="21481"/>
                    <a:pt x="12007" y="21490"/>
                    <a:pt x="12154" y="21481"/>
                  </a:cubicBezTo>
                  <a:cubicBezTo>
                    <a:pt x="12300" y="21481"/>
                    <a:pt x="12989" y="21455"/>
                    <a:pt x="13135" y="21438"/>
                  </a:cubicBezTo>
                  <a:cubicBezTo>
                    <a:pt x="14138" y="21351"/>
                    <a:pt x="14117" y="21186"/>
                    <a:pt x="14159" y="21143"/>
                  </a:cubicBezTo>
                  <a:cubicBezTo>
                    <a:pt x="14201" y="21108"/>
                    <a:pt x="14222" y="21073"/>
                    <a:pt x="14263" y="21073"/>
                  </a:cubicBezTo>
                  <a:cubicBezTo>
                    <a:pt x="14284" y="21073"/>
                    <a:pt x="14326" y="21073"/>
                    <a:pt x="14368" y="21073"/>
                  </a:cubicBezTo>
                  <a:cubicBezTo>
                    <a:pt x="14410" y="21073"/>
                    <a:pt x="14598" y="20995"/>
                    <a:pt x="14681" y="20969"/>
                  </a:cubicBezTo>
                  <a:cubicBezTo>
                    <a:pt x="14744" y="20943"/>
                    <a:pt x="14744" y="20909"/>
                    <a:pt x="14765" y="20891"/>
                  </a:cubicBezTo>
                  <a:cubicBezTo>
                    <a:pt x="14786" y="20839"/>
                    <a:pt x="14744" y="20648"/>
                    <a:pt x="14723" y="20613"/>
                  </a:cubicBezTo>
                  <a:cubicBezTo>
                    <a:pt x="14723" y="20544"/>
                    <a:pt x="14660" y="20544"/>
                    <a:pt x="14619" y="20535"/>
                  </a:cubicBezTo>
                  <a:cubicBezTo>
                    <a:pt x="14577" y="20527"/>
                    <a:pt x="14598" y="20518"/>
                    <a:pt x="14598" y="20509"/>
                  </a:cubicBezTo>
                  <a:cubicBezTo>
                    <a:pt x="14598" y="20501"/>
                    <a:pt x="14619" y="20501"/>
                    <a:pt x="14639" y="20492"/>
                  </a:cubicBezTo>
                  <a:cubicBezTo>
                    <a:pt x="14681" y="20483"/>
                    <a:pt x="14681" y="20457"/>
                    <a:pt x="14660" y="20431"/>
                  </a:cubicBezTo>
                  <a:cubicBezTo>
                    <a:pt x="14660" y="20414"/>
                    <a:pt x="14660" y="20388"/>
                    <a:pt x="14681" y="20353"/>
                  </a:cubicBezTo>
                  <a:cubicBezTo>
                    <a:pt x="14702" y="20310"/>
                    <a:pt x="14744" y="20197"/>
                    <a:pt x="14765" y="20162"/>
                  </a:cubicBezTo>
                  <a:cubicBezTo>
                    <a:pt x="14807" y="20127"/>
                    <a:pt x="14828" y="20101"/>
                    <a:pt x="14807" y="20093"/>
                  </a:cubicBezTo>
                  <a:cubicBezTo>
                    <a:pt x="14807" y="20084"/>
                    <a:pt x="14828" y="20067"/>
                    <a:pt x="14848" y="20041"/>
                  </a:cubicBezTo>
                  <a:cubicBezTo>
                    <a:pt x="14890" y="19997"/>
                    <a:pt x="14932" y="19937"/>
                    <a:pt x="14974" y="19858"/>
                  </a:cubicBezTo>
                  <a:cubicBezTo>
                    <a:pt x="15016" y="19772"/>
                    <a:pt x="15057" y="19746"/>
                    <a:pt x="15099" y="19737"/>
                  </a:cubicBezTo>
                  <a:cubicBezTo>
                    <a:pt x="15120" y="19728"/>
                    <a:pt x="15141" y="19728"/>
                    <a:pt x="15204" y="19694"/>
                  </a:cubicBezTo>
                  <a:cubicBezTo>
                    <a:pt x="15266" y="19650"/>
                    <a:pt x="15287" y="19477"/>
                    <a:pt x="15308" y="19372"/>
                  </a:cubicBezTo>
                  <a:cubicBezTo>
                    <a:pt x="15329" y="19268"/>
                    <a:pt x="15371" y="19034"/>
                    <a:pt x="15412" y="18956"/>
                  </a:cubicBezTo>
                  <a:cubicBezTo>
                    <a:pt x="15433" y="18860"/>
                    <a:pt x="15433" y="18583"/>
                    <a:pt x="15433" y="18479"/>
                  </a:cubicBezTo>
                  <a:cubicBezTo>
                    <a:pt x="15454" y="18374"/>
                    <a:pt x="15517" y="17776"/>
                    <a:pt x="15538" y="17602"/>
                  </a:cubicBezTo>
                  <a:cubicBezTo>
                    <a:pt x="15559" y="17429"/>
                    <a:pt x="15580" y="16804"/>
                    <a:pt x="15580" y="16743"/>
                  </a:cubicBezTo>
                  <a:cubicBezTo>
                    <a:pt x="15580" y="16682"/>
                    <a:pt x="15580" y="15858"/>
                    <a:pt x="15559" y="15719"/>
                  </a:cubicBezTo>
                  <a:cubicBezTo>
                    <a:pt x="15559" y="15589"/>
                    <a:pt x="15538" y="15164"/>
                    <a:pt x="15538" y="15155"/>
                  </a:cubicBezTo>
                  <a:cubicBezTo>
                    <a:pt x="15517" y="15138"/>
                    <a:pt x="15538" y="15094"/>
                    <a:pt x="15538" y="15077"/>
                  </a:cubicBezTo>
                  <a:cubicBezTo>
                    <a:pt x="15517" y="15051"/>
                    <a:pt x="15517" y="14061"/>
                    <a:pt x="15517" y="13949"/>
                  </a:cubicBezTo>
                  <a:cubicBezTo>
                    <a:pt x="15517" y="13827"/>
                    <a:pt x="15475" y="13107"/>
                    <a:pt x="15454" y="13029"/>
                  </a:cubicBezTo>
                  <a:cubicBezTo>
                    <a:pt x="15454" y="12942"/>
                    <a:pt x="15392" y="11840"/>
                    <a:pt x="15392" y="11814"/>
                  </a:cubicBezTo>
                  <a:cubicBezTo>
                    <a:pt x="15392" y="11796"/>
                    <a:pt x="15412" y="11796"/>
                    <a:pt x="15433" y="11822"/>
                  </a:cubicBezTo>
                  <a:cubicBezTo>
                    <a:pt x="15454" y="11840"/>
                    <a:pt x="15580" y="11918"/>
                    <a:pt x="15642" y="11944"/>
                  </a:cubicBezTo>
                  <a:cubicBezTo>
                    <a:pt x="15705" y="11979"/>
                    <a:pt x="15809" y="12013"/>
                    <a:pt x="15872" y="12022"/>
                  </a:cubicBezTo>
                  <a:cubicBezTo>
                    <a:pt x="15914" y="12031"/>
                    <a:pt x="16123" y="12065"/>
                    <a:pt x="16164" y="12074"/>
                  </a:cubicBezTo>
                  <a:cubicBezTo>
                    <a:pt x="16227" y="12083"/>
                    <a:pt x="16478" y="12083"/>
                    <a:pt x="16645" y="12083"/>
                  </a:cubicBezTo>
                  <a:cubicBezTo>
                    <a:pt x="16791" y="12074"/>
                    <a:pt x="17125" y="12057"/>
                    <a:pt x="17188" y="12057"/>
                  </a:cubicBezTo>
                  <a:cubicBezTo>
                    <a:pt x="17272" y="12057"/>
                    <a:pt x="17627" y="12022"/>
                    <a:pt x="17710" y="12022"/>
                  </a:cubicBezTo>
                  <a:cubicBezTo>
                    <a:pt x="17794" y="12013"/>
                    <a:pt x="18003" y="11979"/>
                    <a:pt x="18128" y="11953"/>
                  </a:cubicBezTo>
                  <a:cubicBezTo>
                    <a:pt x="18233" y="11935"/>
                    <a:pt x="18358" y="11918"/>
                    <a:pt x="18400" y="11901"/>
                  </a:cubicBezTo>
                  <a:cubicBezTo>
                    <a:pt x="18441" y="11883"/>
                    <a:pt x="18483" y="11866"/>
                    <a:pt x="18483" y="11840"/>
                  </a:cubicBezTo>
                  <a:cubicBezTo>
                    <a:pt x="18483" y="11822"/>
                    <a:pt x="18400" y="11640"/>
                    <a:pt x="18400" y="11597"/>
                  </a:cubicBezTo>
                  <a:cubicBezTo>
                    <a:pt x="18379" y="11553"/>
                    <a:pt x="18337" y="11441"/>
                    <a:pt x="18337" y="11380"/>
                  </a:cubicBezTo>
                  <a:cubicBezTo>
                    <a:pt x="18358" y="11319"/>
                    <a:pt x="18316" y="11215"/>
                    <a:pt x="18316" y="11102"/>
                  </a:cubicBezTo>
                  <a:cubicBezTo>
                    <a:pt x="18316" y="10989"/>
                    <a:pt x="18295" y="10851"/>
                    <a:pt x="18295" y="10807"/>
                  </a:cubicBezTo>
                  <a:cubicBezTo>
                    <a:pt x="18274" y="10772"/>
                    <a:pt x="18274" y="10677"/>
                    <a:pt x="18274" y="10608"/>
                  </a:cubicBezTo>
                  <a:cubicBezTo>
                    <a:pt x="18274" y="10521"/>
                    <a:pt x="18253" y="10408"/>
                    <a:pt x="18233" y="10304"/>
                  </a:cubicBezTo>
                  <a:cubicBezTo>
                    <a:pt x="18212" y="10191"/>
                    <a:pt x="18191" y="10096"/>
                    <a:pt x="18191" y="10061"/>
                  </a:cubicBezTo>
                  <a:cubicBezTo>
                    <a:pt x="18170" y="10026"/>
                    <a:pt x="18149" y="9931"/>
                    <a:pt x="18128" y="9844"/>
                  </a:cubicBezTo>
                  <a:cubicBezTo>
                    <a:pt x="18107" y="9722"/>
                    <a:pt x="18024" y="9358"/>
                    <a:pt x="18024" y="9314"/>
                  </a:cubicBezTo>
                  <a:cubicBezTo>
                    <a:pt x="18003" y="9271"/>
                    <a:pt x="18024" y="9271"/>
                    <a:pt x="18045" y="9271"/>
                  </a:cubicBezTo>
                  <a:cubicBezTo>
                    <a:pt x="18086" y="9254"/>
                    <a:pt x="18065" y="9210"/>
                    <a:pt x="18045" y="9184"/>
                  </a:cubicBezTo>
                  <a:cubicBezTo>
                    <a:pt x="18024" y="9141"/>
                    <a:pt x="18003" y="9071"/>
                    <a:pt x="17982" y="9028"/>
                  </a:cubicBezTo>
                  <a:cubicBezTo>
                    <a:pt x="17961" y="8941"/>
                    <a:pt x="17898" y="8707"/>
                    <a:pt x="17877" y="8690"/>
                  </a:cubicBezTo>
                  <a:cubicBezTo>
                    <a:pt x="17877" y="8681"/>
                    <a:pt x="17857" y="8681"/>
                    <a:pt x="17857" y="8655"/>
                  </a:cubicBezTo>
                  <a:cubicBezTo>
                    <a:pt x="17877" y="8638"/>
                    <a:pt x="17857" y="8638"/>
                    <a:pt x="17836" y="8629"/>
                  </a:cubicBezTo>
                  <a:cubicBezTo>
                    <a:pt x="17815" y="8620"/>
                    <a:pt x="17815" y="8594"/>
                    <a:pt x="17815" y="8577"/>
                  </a:cubicBezTo>
                  <a:cubicBezTo>
                    <a:pt x="17815" y="8559"/>
                    <a:pt x="17857" y="8542"/>
                    <a:pt x="17898" y="8525"/>
                  </a:cubicBezTo>
                  <a:cubicBezTo>
                    <a:pt x="18003" y="8464"/>
                    <a:pt x="18441" y="8247"/>
                    <a:pt x="18629" y="8152"/>
                  </a:cubicBezTo>
                  <a:cubicBezTo>
                    <a:pt x="18797" y="8065"/>
                    <a:pt x="19695" y="7596"/>
                    <a:pt x="19820" y="7527"/>
                  </a:cubicBezTo>
                  <a:cubicBezTo>
                    <a:pt x="19945" y="7457"/>
                    <a:pt x="20217" y="7284"/>
                    <a:pt x="20363" y="7206"/>
                  </a:cubicBezTo>
                  <a:cubicBezTo>
                    <a:pt x="20510" y="7119"/>
                    <a:pt x="20739" y="6980"/>
                    <a:pt x="20802" y="6945"/>
                  </a:cubicBezTo>
                  <a:cubicBezTo>
                    <a:pt x="20865" y="6911"/>
                    <a:pt x="21032" y="6806"/>
                    <a:pt x="21094" y="6772"/>
                  </a:cubicBezTo>
                  <a:cubicBezTo>
                    <a:pt x="21157" y="6728"/>
                    <a:pt x="21282" y="6607"/>
                    <a:pt x="21324" y="6563"/>
                  </a:cubicBezTo>
                  <a:cubicBezTo>
                    <a:pt x="21366" y="6529"/>
                    <a:pt x="21408" y="6451"/>
                    <a:pt x="21429" y="6399"/>
                  </a:cubicBezTo>
                  <a:cubicBezTo>
                    <a:pt x="21554" y="6112"/>
                    <a:pt x="21241" y="5878"/>
                    <a:pt x="21199" y="5835"/>
                  </a:cubicBezTo>
                  <a:close/>
                  <a:moveTo>
                    <a:pt x="3317" y="6728"/>
                  </a:moveTo>
                  <a:cubicBezTo>
                    <a:pt x="3338" y="6711"/>
                    <a:pt x="3359" y="6685"/>
                    <a:pt x="3401" y="6685"/>
                  </a:cubicBezTo>
                  <a:cubicBezTo>
                    <a:pt x="3422" y="6676"/>
                    <a:pt x="3610" y="6616"/>
                    <a:pt x="3651" y="6572"/>
                  </a:cubicBezTo>
                  <a:cubicBezTo>
                    <a:pt x="3693" y="6537"/>
                    <a:pt x="3735" y="6511"/>
                    <a:pt x="3714" y="6442"/>
                  </a:cubicBezTo>
                  <a:cubicBezTo>
                    <a:pt x="3714" y="6373"/>
                    <a:pt x="3735" y="6208"/>
                    <a:pt x="3735" y="6173"/>
                  </a:cubicBezTo>
                  <a:cubicBezTo>
                    <a:pt x="3735" y="6138"/>
                    <a:pt x="3798" y="6112"/>
                    <a:pt x="3798" y="6182"/>
                  </a:cubicBezTo>
                  <a:cubicBezTo>
                    <a:pt x="3798" y="6242"/>
                    <a:pt x="3819" y="6459"/>
                    <a:pt x="3819" y="6520"/>
                  </a:cubicBezTo>
                  <a:cubicBezTo>
                    <a:pt x="3839" y="6581"/>
                    <a:pt x="3819" y="7023"/>
                    <a:pt x="3819" y="7084"/>
                  </a:cubicBezTo>
                  <a:cubicBezTo>
                    <a:pt x="3819" y="7136"/>
                    <a:pt x="3819" y="7214"/>
                    <a:pt x="3798" y="7206"/>
                  </a:cubicBezTo>
                  <a:cubicBezTo>
                    <a:pt x="3777" y="7206"/>
                    <a:pt x="3756" y="7162"/>
                    <a:pt x="3714" y="7119"/>
                  </a:cubicBezTo>
                  <a:cubicBezTo>
                    <a:pt x="3672" y="7067"/>
                    <a:pt x="3589" y="6963"/>
                    <a:pt x="3505" y="6919"/>
                  </a:cubicBezTo>
                  <a:cubicBezTo>
                    <a:pt x="3443" y="6867"/>
                    <a:pt x="3338" y="6789"/>
                    <a:pt x="3317" y="6772"/>
                  </a:cubicBezTo>
                  <a:cubicBezTo>
                    <a:pt x="3317" y="6754"/>
                    <a:pt x="3296" y="6746"/>
                    <a:pt x="3317" y="6728"/>
                  </a:cubicBezTo>
                  <a:close/>
                  <a:moveTo>
                    <a:pt x="4717" y="8403"/>
                  </a:moveTo>
                  <a:cubicBezTo>
                    <a:pt x="4550" y="8455"/>
                    <a:pt x="4174" y="8559"/>
                    <a:pt x="3986" y="8655"/>
                  </a:cubicBezTo>
                  <a:cubicBezTo>
                    <a:pt x="3777" y="8759"/>
                    <a:pt x="3568" y="8855"/>
                    <a:pt x="3422" y="8993"/>
                  </a:cubicBezTo>
                  <a:cubicBezTo>
                    <a:pt x="3275" y="8941"/>
                    <a:pt x="3275" y="8941"/>
                    <a:pt x="3275" y="8941"/>
                  </a:cubicBezTo>
                  <a:cubicBezTo>
                    <a:pt x="3275" y="8941"/>
                    <a:pt x="3443" y="8785"/>
                    <a:pt x="3714" y="8690"/>
                  </a:cubicBezTo>
                  <a:cubicBezTo>
                    <a:pt x="3965" y="8586"/>
                    <a:pt x="4320" y="8429"/>
                    <a:pt x="4571" y="8386"/>
                  </a:cubicBezTo>
                  <a:cubicBezTo>
                    <a:pt x="4800" y="8343"/>
                    <a:pt x="5197" y="8290"/>
                    <a:pt x="5197" y="8290"/>
                  </a:cubicBezTo>
                  <a:cubicBezTo>
                    <a:pt x="5323" y="8316"/>
                    <a:pt x="5323" y="8316"/>
                    <a:pt x="5323" y="8316"/>
                  </a:cubicBezTo>
                  <a:cubicBezTo>
                    <a:pt x="5323" y="8316"/>
                    <a:pt x="4905" y="8351"/>
                    <a:pt x="4717" y="8403"/>
                  </a:cubicBezTo>
                  <a:close/>
                  <a:moveTo>
                    <a:pt x="6973" y="19885"/>
                  </a:moveTo>
                  <a:cubicBezTo>
                    <a:pt x="6889" y="19971"/>
                    <a:pt x="6869" y="19911"/>
                    <a:pt x="6889" y="19893"/>
                  </a:cubicBezTo>
                  <a:cubicBezTo>
                    <a:pt x="6910" y="19885"/>
                    <a:pt x="6994" y="19841"/>
                    <a:pt x="6973" y="19885"/>
                  </a:cubicBezTo>
                  <a:close/>
                  <a:moveTo>
                    <a:pt x="7537" y="9176"/>
                  </a:moveTo>
                  <a:cubicBezTo>
                    <a:pt x="7370" y="9184"/>
                    <a:pt x="7245" y="9167"/>
                    <a:pt x="7119" y="9132"/>
                  </a:cubicBezTo>
                  <a:cubicBezTo>
                    <a:pt x="7224" y="9037"/>
                    <a:pt x="7036" y="8967"/>
                    <a:pt x="6785" y="8863"/>
                  </a:cubicBezTo>
                  <a:cubicBezTo>
                    <a:pt x="6534" y="8750"/>
                    <a:pt x="6200" y="8672"/>
                    <a:pt x="5970" y="8542"/>
                  </a:cubicBezTo>
                  <a:cubicBezTo>
                    <a:pt x="5740" y="8412"/>
                    <a:pt x="5908" y="8403"/>
                    <a:pt x="5824" y="8091"/>
                  </a:cubicBezTo>
                  <a:cubicBezTo>
                    <a:pt x="5720" y="7770"/>
                    <a:pt x="5678" y="7501"/>
                    <a:pt x="5720" y="7284"/>
                  </a:cubicBezTo>
                  <a:cubicBezTo>
                    <a:pt x="5761" y="7076"/>
                    <a:pt x="5803" y="6633"/>
                    <a:pt x="5991" y="6312"/>
                  </a:cubicBezTo>
                  <a:cubicBezTo>
                    <a:pt x="6200" y="5991"/>
                    <a:pt x="6179" y="5739"/>
                    <a:pt x="6200" y="5314"/>
                  </a:cubicBezTo>
                  <a:cubicBezTo>
                    <a:pt x="6200" y="4897"/>
                    <a:pt x="6576" y="4585"/>
                    <a:pt x="6764" y="4264"/>
                  </a:cubicBezTo>
                  <a:cubicBezTo>
                    <a:pt x="6952" y="3943"/>
                    <a:pt x="7077" y="3578"/>
                    <a:pt x="7349" y="3300"/>
                  </a:cubicBezTo>
                  <a:cubicBezTo>
                    <a:pt x="7621" y="3014"/>
                    <a:pt x="7704" y="2771"/>
                    <a:pt x="7704" y="2771"/>
                  </a:cubicBezTo>
                  <a:cubicBezTo>
                    <a:pt x="7704" y="2771"/>
                    <a:pt x="7704" y="2728"/>
                    <a:pt x="7725" y="2641"/>
                  </a:cubicBezTo>
                  <a:cubicBezTo>
                    <a:pt x="7767" y="2545"/>
                    <a:pt x="7934" y="2537"/>
                    <a:pt x="7934" y="2537"/>
                  </a:cubicBezTo>
                  <a:cubicBezTo>
                    <a:pt x="7934" y="2537"/>
                    <a:pt x="7955" y="2563"/>
                    <a:pt x="7955" y="2615"/>
                  </a:cubicBezTo>
                  <a:cubicBezTo>
                    <a:pt x="7955" y="2658"/>
                    <a:pt x="8017" y="2823"/>
                    <a:pt x="8038" y="2849"/>
                  </a:cubicBezTo>
                  <a:cubicBezTo>
                    <a:pt x="8080" y="2875"/>
                    <a:pt x="8143" y="2936"/>
                    <a:pt x="8414" y="3040"/>
                  </a:cubicBezTo>
                  <a:cubicBezTo>
                    <a:pt x="8665" y="3153"/>
                    <a:pt x="8916" y="3214"/>
                    <a:pt x="9041" y="3240"/>
                  </a:cubicBezTo>
                  <a:cubicBezTo>
                    <a:pt x="9166" y="3274"/>
                    <a:pt x="9125" y="3300"/>
                    <a:pt x="9125" y="3300"/>
                  </a:cubicBezTo>
                  <a:cubicBezTo>
                    <a:pt x="9125" y="3300"/>
                    <a:pt x="9104" y="3274"/>
                    <a:pt x="8999" y="3274"/>
                  </a:cubicBezTo>
                  <a:cubicBezTo>
                    <a:pt x="8874" y="3266"/>
                    <a:pt x="8519" y="3587"/>
                    <a:pt x="8373" y="3769"/>
                  </a:cubicBezTo>
                  <a:cubicBezTo>
                    <a:pt x="8226" y="3943"/>
                    <a:pt x="8143" y="3977"/>
                    <a:pt x="8122" y="3977"/>
                  </a:cubicBezTo>
                  <a:cubicBezTo>
                    <a:pt x="8080" y="3977"/>
                    <a:pt x="8038" y="3917"/>
                    <a:pt x="8017" y="3882"/>
                  </a:cubicBezTo>
                  <a:cubicBezTo>
                    <a:pt x="7997" y="3847"/>
                    <a:pt x="7976" y="3786"/>
                    <a:pt x="7809" y="3370"/>
                  </a:cubicBezTo>
                  <a:cubicBezTo>
                    <a:pt x="7641" y="3023"/>
                    <a:pt x="7704" y="2988"/>
                    <a:pt x="7725" y="2884"/>
                  </a:cubicBezTo>
                  <a:cubicBezTo>
                    <a:pt x="7746" y="2771"/>
                    <a:pt x="7725" y="2788"/>
                    <a:pt x="7725" y="2788"/>
                  </a:cubicBezTo>
                  <a:cubicBezTo>
                    <a:pt x="7725" y="2788"/>
                    <a:pt x="7683" y="2910"/>
                    <a:pt x="7662" y="3058"/>
                  </a:cubicBezTo>
                  <a:cubicBezTo>
                    <a:pt x="7641" y="3196"/>
                    <a:pt x="7829" y="3465"/>
                    <a:pt x="7892" y="3665"/>
                  </a:cubicBezTo>
                  <a:cubicBezTo>
                    <a:pt x="7934" y="3856"/>
                    <a:pt x="8080" y="4003"/>
                    <a:pt x="8122" y="4012"/>
                  </a:cubicBezTo>
                  <a:cubicBezTo>
                    <a:pt x="8164" y="4012"/>
                    <a:pt x="8289" y="3917"/>
                    <a:pt x="8435" y="3743"/>
                  </a:cubicBezTo>
                  <a:cubicBezTo>
                    <a:pt x="8498" y="3665"/>
                    <a:pt x="8581" y="3578"/>
                    <a:pt x="8644" y="3509"/>
                  </a:cubicBezTo>
                  <a:cubicBezTo>
                    <a:pt x="8644" y="3500"/>
                    <a:pt x="8665" y="3500"/>
                    <a:pt x="8665" y="3500"/>
                  </a:cubicBezTo>
                  <a:cubicBezTo>
                    <a:pt x="8665" y="3500"/>
                    <a:pt x="8665" y="3491"/>
                    <a:pt x="8665" y="3483"/>
                  </a:cubicBezTo>
                  <a:cubicBezTo>
                    <a:pt x="8728" y="3422"/>
                    <a:pt x="8790" y="3370"/>
                    <a:pt x="8853" y="3335"/>
                  </a:cubicBezTo>
                  <a:cubicBezTo>
                    <a:pt x="8937" y="3274"/>
                    <a:pt x="9020" y="3274"/>
                    <a:pt x="9083" y="3300"/>
                  </a:cubicBezTo>
                  <a:cubicBezTo>
                    <a:pt x="8937" y="3309"/>
                    <a:pt x="8728" y="3448"/>
                    <a:pt x="8665" y="3483"/>
                  </a:cubicBezTo>
                  <a:cubicBezTo>
                    <a:pt x="8665" y="3491"/>
                    <a:pt x="8665" y="3500"/>
                    <a:pt x="8644" y="3509"/>
                  </a:cubicBezTo>
                  <a:cubicBezTo>
                    <a:pt x="8644" y="3517"/>
                    <a:pt x="8665" y="3552"/>
                    <a:pt x="8769" y="3596"/>
                  </a:cubicBezTo>
                  <a:cubicBezTo>
                    <a:pt x="8937" y="3656"/>
                    <a:pt x="8999" y="3648"/>
                    <a:pt x="8957" y="3682"/>
                  </a:cubicBezTo>
                  <a:cubicBezTo>
                    <a:pt x="8916" y="3717"/>
                    <a:pt x="8853" y="3795"/>
                    <a:pt x="8769" y="3917"/>
                  </a:cubicBezTo>
                  <a:cubicBezTo>
                    <a:pt x="8707" y="4029"/>
                    <a:pt x="8331" y="4272"/>
                    <a:pt x="8122" y="4828"/>
                  </a:cubicBezTo>
                  <a:cubicBezTo>
                    <a:pt x="7934" y="5375"/>
                    <a:pt x="7725" y="6017"/>
                    <a:pt x="7641" y="6789"/>
                  </a:cubicBezTo>
                  <a:cubicBezTo>
                    <a:pt x="7558" y="7561"/>
                    <a:pt x="7412" y="8542"/>
                    <a:pt x="7412" y="8542"/>
                  </a:cubicBezTo>
                  <a:cubicBezTo>
                    <a:pt x="8644" y="9141"/>
                    <a:pt x="8644" y="9141"/>
                    <a:pt x="8644" y="9141"/>
                  </a:cubicBezTo>
                  <a:cubicBezTo>
                    <a:pt x="8644" y="9141"/>
                    <a:pt x="7704" y="9167"/>
                    <a:pt x="7537" y="9176"/>
                  </a:cubicBezTo>
                  <a:close/>
                  <a:moveTo>
                    <a:pt x="11736" y="16925"/>
                  </a:moveTo>
                  <a:cubicBezTo>
                    <a:pt x="11673" y="16995"/>
                    <a:pt x="11506" y="17168"/>
                    <a:pt x="11464" y="17220"/>
                  </a:cubicBezTo>
                  <a:cubicBezTo>
                    <a:pt x="11402" y="17272"/>
                    <a:pt x="11381" y="17298"/>
                    <a:pt x="11360" y="17342"/>
                  </a:cubicBezTo>
                  <a:cubicBezTo>
                    <a:pt x="11318" y="17377"/>
                    <a:pt x="11297" y="17437"/>
                    <a:pt x="11276" y="17463"/>
                  </a:cubicBezTo>
                  <a:cubicBezTo>
                    <a:pt x="11234" y="17498"/>
                    <a:pt x="11255" y="17498"/>
                    <a:pt x="11234" y="17541"/>
                  </a:cubicBezTo>
                  <a:cubicBezTo>
                    <a:pt x="11214" y="17585"/>
                    <a:pt x="11151" y="17706"/>
                    <a:pt x="11130" y="17845"/>
                  </a:cubicBezTo>
                  <a:cubicBezTo>
                    <a:pt x="11088" y="17975"/>
                    <a:pt x="11005" y="18236"/>
                    <a:pt x="10963" y="18340"/>
                  </a:cubicBezTo>
                  <a:cubicBezTo>
                    <a:pt x="10921" y="18409"/>
                    <a:pt x="10879" y="18522"/>
                    <a:pt x="10858" y="18531"/>
                  </a:cubicBezTo>
                  <a:cubicBezTo>
                    <a:pt x="10858" y="18548"/>
                    <a:pt x="10838" y="18565"/>
                    <a:pt x="10796" y="18513"/>
                  </a:cubicBezTo>
                  <a:cubicBezTo>
                    <a:pt x="10733" y="18470"/>
                    <a:pt x="10462" y="18253"/>
                    <a:pt x="10378" y="18149"/>
                  </a:cubicBezTo>
                  <a:cubicBezTo>
                    <a:pt x="10294" y="18045"/>
                    <a:pt x="10190" y="17941"/>
                    <a:pt x="10190" y="17915"/>
                  </a:cubicBezTo>
                  <a:cubicBezTo>
                    <a:pt x="10169" y="17897"/>
                    <a:pt x="10190" y="17819"/>
                    <a:pt x="10211" y="17767"/>
                  </a:cubicBezTo>
                  <a:cubicBezTo>
                    <a:pt x="10211" y="17715"/>
                    <a:pt x="10274" y="17377"/>
                    <a:pt x="10274" y="17255"/>
                  </a:cubicBezTo>
                  <a:cubicBezTo>
                    <a:pt x="10294" y="17125"/>
                    <a:pt x="10315" y="16908"/>
                    <a:pt x="10315" y="16795"/>
                  </a:cubicBezTo>
                  <a:cubicBezTo>
                    <a:pt x="10315" y="16682"/>
                    <a:pt x="10315" y="16613"/>
                    <a:pt x="10336" y="16535"/>
                  </a:cubicBezTo>
                  <a:cubicBezTo>
                    <a:pt x="10378" y="16457"/>
                    <a:pt x="10399" y="16352"/>
                    <a:pt x="10378" y="16318"/>
                  </a:cubicBezTo>
                  <a:cubicBezTo>
                    <a:pt x="10357" y="16283"/>
                    <a:pt x="10336" y="16240"/>
                    <a:pt x="10357" y="16188"/>
                  </a:cubicBezTo>
                  <a:cubicBezTo>
                    <a:pt x="10357" y="16144"/>
                    <a:pt x="10378" y="16014"/>
                    <a:pt x="10357" y="15927"/>
                  </a:cubicBezTo>
                  <a:cubicBezTo>
                    <a:pt x="10357" y="15840"/>
                    <a:pt x="10399" y="15710"/>
                    <a:pt x="10441" y="15571"/>
                  </a:cubicBezTo>
                  <a:cubicBezTo>
                    <a:pt x="10503" y="15441"/>
                    <a:pt x="10545" y="15346"/>
                    <a:pt x="10545" y="15311"/>
                  </a:cubicBezTo>
                  <a:cubicBezTo>
                    <a:pt x="10545" y="15285"/>
                    <a:pt x="10503" y="15146"/>
                    <a:pt x="10482" y="15042"/>
                  </a:cubicBezTo>
                  <a:cubicBezTo>
                    <a:pt x="10462" y="14938"/>
                    <a:pt x="10462" y="14617"/>
                    <a:pt x="10462" y="14521"/>
                  </a:cubicBezTo>
                  <a:cubicBezTo>
                    <a:pt x="10462" y="14426"/>
                    <a:pt x="10462" y="14383"/>
                    <a:pt x="10462" y="14365"/>
                  </a:cubicBezTo>
                  <a:cubicBezTo>
                    <a:pt x="10482" y="14348"/>
                    <a:pt x="10482" y="14330"/>
                    <a:pt x="10503" y="14383"/>
                  </a:cubicBezTo>
                  <a:cubicBezTo>
                    <a:pt x="10524" y="14435"/>
                    <a:pt x="10587" y="14539"/>
                    <a:pt x="10608" y="14626"/>
                  </a:cubicBezTo>
                  <a:cubicBezTo>
                    <a:pt x="10650" y="14704"/>
                    <a:pt x="10712" y="14851"/>
                    <a:pt x="10712" y="14886"/>
                  </a:cubicBezTo>
                  <a:cubicBezTo>
                    <a:pt x="10712" y="14912"/>
                    <a:pt x="10733" y="14938"/>
                    <a:pt x="10733" y="14964"/>
                  </a:cubicBezTo>
                  <a:cubicBezTo>
                    <a:pt x="10754" y="14990"/>
                    <a:pt x="10775" y="15051"/>
                    <a:pt x="10775" y="15085"/>
                  </a:cubicBezTo>
                  <a:cubicBezTo>
                    <a:pt x="10796" y="15129"/>
                    <a:pt x="10879" y="15259"/>
                    <a:pt x="11005" y="15346"/>
                  </a:cubicBezTo>
                  <a:cubicBezTo>
                    <a:pt x="11109" y="15424"/>
                    <a:pt x="11297" y="15571"/>
                    <a:pt x="11339" y="15641"/>
                  </a:cubicBezTo>
                  <a:cubicBezTo>
                    <a:pt x="11381" y="15693"/>
                    <a:pt x="11506" y="15840"/>
                    <a:pt x="11548" y="15910"/>
                  </a:cubicBezTo>
                  <a:cubicBezTo>
                    <a:pt x="11590" y="15971"/>
                    <a:pt x="11631" y="16049"/>
                    <a:pt x="11652" y="16083"/>
                  </a:cubicBezTo>
                  <a:cubicBezTo>
                    <a:pt x="11652" y="16118"/>
                    <a:pt x="11694" y="16214"/>
                    <a:pt x="11673" y="16257"/>
                  </a:cubicBezTo>
                  <a:cubicBezTo>
                    <a:pt x="11673" y="16292"/>
                    <a:pt x="11694" y="16387"/>
                    <a:pt x="11715" y="16457"/>
                  </a:cubicBezTo>
                  <a:cubicBezTo>
                    <a:pt x="11736" y="16517"/>
                    <a:pt x="11757" y="16604"/>
                    <a:pt x="11757" y="16630"/>
                  </a:cubicBezTo>
                  <a:cubicBezTo>
                    <a:pt x="11778" y="16665"/>
                    <a:pt x="11798" y="16691"/>
                    <a:pt x="11798" y="16726"/>
                  </a:cubicBezTo>
                  <a:cubicBezTo>
                    <a:pt x="11798" y="16760"/>
                    <a:pt x="11819" y="16804"/>
                    <a:pt x="11819" y="16821"/>
                  </a:cubicBezTo>
                  <a:cubicBezTo>
                    <a:pt x="11819" y="16830"/>
                    <a:pt x="11819" y="16838"/>
                    <a:pt x="11736" y="16925"/>
                  </a:cubicBezTo>
                  <a:close/>
                  <a:moveTo>
                    <a:pt x="13699" y="8091"/>
                  </a:moveTo>
                  <a:cubicBezTo>
                    <a:pt x="13344" y="8186"/>
                    <a:pt x="13198" y="8221"/>
                    <a:pt x="12989" y="8230"/>
                  </a:cubicBezTo>
                  <a:cubicBezTo>
                    <a:pt x="12801" y="8230"/>
                    <a:pt x="12509" y="8299"/>
                    <a:pt x="12216" y="8351"/>
                  </a:cubicBezTo>
                  <a:cubicBezTo>
                    <a:pt x="11924" y="8395"/>
                    <a:pt x="11757" y="8421"/>
                    <a:pt x="11548" y="8490"/>
                  </a:cubicBezTo>
                  <a:cubicBezTo>
                    <a:pt x="11360" y="8559"/>
                    <a:pt x="10900" y="8655"/>
                    <a:pt x="10670" y="8716"/>
                  </a:cubicBezTo>
                  <a:cubicBezTo>
                    <a:pt x="10441" y="8776"/>
                    <a:pt x="10315" y="8794"/>
                    <a:pt x="10357" y="8863"/>
                  </a:cubicBezTo>
                  <a:cubicBezTo>
                    <a:pt x="10399" y="8924"/>
                    <a:pt x="10608" y="8941"/>
                    <a:pt x="10608" y="8941"/>
                  </a:cubicBezTo>
                  <a:cubicBezTo>
                    <a:pt x="10608" y="8941"/>
                    <a:pt x="10294" y="8985"/>
                    <a:pt x="9960" y="9028"/>
                  </a:cubicBezTo>
                  <a:cubicBezTo>
                    <a:pt x="9605" y="9080"/>
                    <a:pt x="8728" y="9124"/>
                    <a:pt x="8728" y="9124"/>
                  </a:cubicBezTo>
                  <a:cubicBezTo>
                    <a:pt x="8728" y="9124"/>
                    <a:pt x="9187" y="8967"/>
                    <a:pt x="9563" y="8811"/>
                  </a:cubicBezTo>
                  <a:cubicBezTo>
                    <a:pt x="9960" y="8655"/>
                    <a:pt x="10127" y="8542"/>
                    <a:pt x="10127" y="8542"/>
                  </a:cubicBezTo>
                  <a:cubicBezTo>
                    <a:pt x="10127" y="8542"/>
                    <a:pt x="10148" y="8256"/>
                    <a:pt x="10211" y="7449"/>
                  </a:cubicBezTo>
                  <a:cubicBezTo>
                    <a:pt x="10274" y="6650"/>
                    <a:pt x="10294" y="6208"/>
                    <a:pt x="10315" y="5748"/>
                  </a:cubicBezTo>
                  <a:cubicBezTo>
                    <a:pt x="10357" y="5279"/>
                    <a:pt x="10357" y="4975"/>
                    <a:pt x="10274" y="4585"/>
                  </a:cubicBezTo>
                  <a:cubicBezTo>
                    <a:pt x="10169" y="4194"/>
                    <a:pt x="9730" y="3726"/>
                    <a:pt x="9730" y="3726"/>
                  </a:cubicBezTo>
                  <a:cubicBezTo>
                    <a:pt x="10002" y="3561"/>
                    <a:pt x="10002" y="3561"/>
                    <a:pt x="10002" y="3561"/>
                  </a:cubicBezTo>
                  <a:cubicBezTo>
                    <a:pt x="10002" y="3561"/>
                    <a:pt x="10733" y="3925"/>
                    <a:pt x="10775" y="3925"/>
                  </a:cubicBezTo>
                  <a:cubicBezTo>
                    <a:pt x="10817" y="3925"/>
                    <a:pt x="10858" y="3899"/>
                    <a:pt x="10942" y="3813"/>
                  </a:cubicBezTo>
                  <a:cubicBezTo>
                    <a:pt x="11046" y="3717"/>
                    <a:pt x="11276" y="3457"/>
                    <a:pt x="11443" y="3370"/>
                  </a:cubicBezTo>
                  <a:cubicBezTo>
                    <a:pt x="11464" y="3344"/>
                    <a:pt x="11443" y="3327"/>
                    <a:pt x="11422" y="3353"/>
                  </a:cubicBezTo>
                  <a:cubicBezTo>
                    <a:pt x="11381" y="3370"/>
                    <a:pt x="11172" y="3526"/>
                    <a:pt x="11026" y="3691"/>
                  </a:cubicBezTo>
                  <a:cubicBezTo>
                    <a:pt x="10879" y="3847"/>
                    <a:pt x="10796" y="3908"/>
                    <a:pt x="10775" y="3908"/>
                  </a:cubicBezTo>
                  <a:cubicBezTo>
                    <a:pt x="10754" y="3908"/>
                    <a:pt x="10691" y="3882"/>
                    <a:pt x="10524" y="3786"/>
                  </a:cubicBezTo>
                  <a:cubicBezTo>
                    <a:pt x="10357" y="3700"/>
                    <a:pt x="9668" y="3327"/>
                    <a:pt x="9605" y="3300"/>
                  </a:cubicBezTo>
                  <a:cubicBezTo>
                    <a:pt x="9542" y="3274"/>
                    <a:pt x="9438" y="3274"/>
                    <a:pt x="9438" y="3274"/>
                  </a:cubicBezTo>
                  <a:cubicBezTo>
                    <a:pt x="9438" y="3274"/>
                    <a:pt x="9918" y="3084"/>
                    <a:pt x="10023" y="3058"/>
                  </a:cubicBezTo>
                  <a:cubicBezTo>
                    <a:pt x="10086" y="3058"/>
                    <a:pt x="10169" y="3066"/>
                    <a:pt x="10420" y="3023"/>
                  </a:cubicBezTo>
                  <a:cubicBezTo>
                    <a:pt x="10691" y="2979"/>
                    <a:pt x="10775" y="2919"/>
                    <a:pt x="10942" y="2849"/>
                  </a:cubicBezTo>
                  <a:cubicBezTo>
                    <a:pt x="11109" y="2771"/>
                    <a:pt x="11381" y="2658"/>
                    <a:pt x="11443" y="2615"/>
                  </a:cubicBezTo>
                  <a:cubicBezTo>
                    <a:pt x="11443" y="2615"/>
                    <a:pt x="11527" y="2893"/>
                    <a:pt x="11485" y="3127"/>
                  </a:cubicBezTo>
                  <a:cubicBezTo>
                    <a:pt x="11464" y="3353"/>
                    <a:pt x="11464" y="3734"/>
                    <a:pt x="11464" y="3734"/>
                  </a:cubicBezTo>
                  <a:cubicBezTo>
                    <a:pt x="11464" y="3734"/>
                    <a:pt x="11381" y="4298"/>
                    <a:pt x="11381" y="4845"/>
                  </a:cubicBezTo>
                  <a:cubicBezTo>
                    <a:pt x="11381" y="5392"/>
                    <a:pt x="11360" y="5713"/>
                    <a:pt x="11485" y="6025"/>
                  </a:cubicBezTo>
                  <a:cubicBezTo>
                    <a:pt x="11631" y="6329"/>
                    <a:pt x="11924" y="6694"/>
                    <a:pt x="12279" y="6911"/>
                  </a:cubicBezTo>
                  <a:cubicBezTo>
                    <a:pt x="12655" y="7128"/>
                    <a:pt x="12718" y="7110"/>
                    <a:pt x="13010" y="7223"/>
                  </a:cubicBezTo>
                  <a:cubicBezTo>
                    <a:pt x="13303" y="7336"/>
                    <a:pt x="13762" y="7622"/>
                    <a:pt x="13762" y="7622"/>
                  </a:cubicBezTo>
                  <a:cubicBezTo>
                    <a:pt x="13762" y="7622"/>
                    <a:pt x="13658" y="7692"/>
                    <a:pt x="13783" y="7744"/>
                  </a:cubicBezTo>
                  <a:cubicBezTo>
                    <a:pt x="13908" y="7787"/>
                    <a:pt x="14159" y="7822"/>
                    <a:pt x="14159" y="7822"/>
                  </a:cubicBezTo>
                  <a:cubicBezTo>
                    <a:pt x="14159" y="7822"/>
                    <a:pt x="14222" y="7943"/>
                    <a:pt x="14222" y="7978"/>
                  </a:cubicBezTo>
                  <a:cubicBezTo>
                    <a:pt x="14222" y="8013"/>
                    <a:pt x="14075" y="8004"/>
                    <a:pt x="13699" y="8091"/>
                  </a:cubicBezTo>
                  <a:close/>
                  <a:moveTo>
                    <a:pt x="15809" y="8724"/>
                  </a:moveTo>
                  <a:cubicBezTo>
                    <a:pt x="15747" y="8716"/>
                    <a:pt x="15726" y="8724"/>
                    <a:pt x="15726" y="8724"/>
                  </a:cubicBezTo>
                  <a:cubicBezTo>
                    <a:pt x="15726" y="8724"/>
                    <a:pt x="15663" y="8750"/>
                    <a:pt x="15621" y="8759"/>
                  </a:cubicBezTo>
                  <a:cubicBezTo>
                    <a:pt x="15559" y="8759"/>
                    <a:pt x="15580" y="8750"/>
                    <a:pt x="15580" y="8750"/>
                  </a:cubicBezTo>
                  <a:cubicBezTo>
                    <a:pt x="15705" y="8698"/>
                    <a:pt x="15705" y="8698"/>
                    <a:pt x="15705" y="8698"/>
                  </a:cubicBezTo>
                  <a:cubicBezTo>
                    <a:pt x="15705" y="8698"/>
                    <a:pt x="15454" y="8612"/>
                    <a:pt x="15183" y="8421"/>
                  </a:cubicBezTo>
                  <a:cubicBezTo>
                    <a:pt x="14890" y="8230"/>
                    <a:pt x="14389" y="8039"/>
                    <a:pt x="14410" y="8021"/>
                  </a:cubicBezTo>
                  <a:cubicBezTo>
                    <a:pt x="14431" y="8013"/>
                    <a:pt x="14410" y="7987"/>
                    <a:pt x="14451" y="7995"/>
                  </a:cubicBezTo>
                  <a:cubicBezTo>
                    <a:pt x="14493" y="8013"/>
                    <a:pt x="15120" y="8256"/>
                    <a:pt x="15371" y="8386"/>
                  </a:cubicBezTo>
                  <a:cubicBezTo>
                    <a:pt x="15621" y="8507"/>
                    <a:pt x="16081" y="8716"/>
                    <a:pt x="16081" y="8716"/>
                  </a:cubicBezTo>
                  <a:cubicBezTo>
                    <a:pt x="16081" y="8716"/>
                    <a:pt x="15872" y="8742"/>
                    <a:pt x="15809" y="8724"/>
                  </a:cubicBezTo>
                  <a:close/>
                  <a:moveTo>
                    <a:pt x="17522" y="6503"/>
                  </a:moveTo>
                  <a:cubicBezTo>
                    <a:pt x="17397" y="6563"/>
                    <a:pt x="17292" y="6659"/>
                    <a:pt x="17188" y="6720"/>
                  </a:cubicBezTo>
                  <a:cubicBezTo>
                    <a:pt x="17104" y="6772"/>
                    <a:pt x="17021" y="6833"/>
                    <a:pt x="17021" y="6867"/>
                  </a:cubicBezTo>
                  <a:cubicBezTo>
                    <a:pt x="17021" y="6902"/>
                    <a:pt x="17063" y="6945"/>
                    <a:pt x="17021" y="6954"/>
                  </a:cubicBezTo>
                  <a:cubicBezTo>
                    <a:pt x="17000" y="6971"/>
                    <a:pt x="16937" y="6989"/>
                    <a:pt x="16916" y="6954"/>
                  </a:cubicBezTo>
                  <a:cubicBezTo>
                    <a:pt x="16916" y="6919"/>
                    <a:pt x="16854" y="6833"/>
                    <a:pt x="16854" y="6789"/>
                  </a:cubicBezTo>
                  <a:cubicBezTo>
                    <a:pt x="16854" y="6754"/>
                    <a:pt x="16854" y="6650"/>
                    <a:pt x="16875" y="6546"/>
                  </a:cubicBezTo>
                  <a:cubicBezTo>
                    <a:pt x="16875" y="6451"/>
                    <a:pt x="16916" y="6347"/>
                    <a:pt x="16916" y="6294"/>
                  </a:cubicBezTo>
                  <a:cubicBezTo>
                    <a:pt x="16916" y="6242"/>
                    <a:pt x="16916" y="6156"/>
                    <a:pt x="16916" y="6138"/>
                  </a:cubicBezTo>
                  <a:cubicBezTo>
                    <a:pt x="16937" y="6121"/>
                    <a:pt x="16937" y="6121"/>
                    <a:pt x="17000" y="6130"/>
                  </a:cubicBezTo>
                  <a:cubicBezTo>
                    <a:pt x="17042" y="6130"/>
                    <a:pt x="17188" y="6147"/>
                    <a:pt x="17251" y="6173"/>
                  </a:cubicBezTo>
                  <a:cubicBezTo>
                    <a:pt x="17313" y="6216"/>
                    <a:pt x="17480" y="6303"/>
                    <a:pt x="17543" y="6329"/>
                  </a:cubicBezTo>
                  <a:cubicBezTo>
                    <a:pt x="17606" y="6355"/>
                    <a:pt x="17689" y="6390"/>
                    <a:pt x="17689" y="6407"/>
                  </a:cubicBezTo>
                  <a:cubicBezTo>
                    <a:pt x="17669" y="6425"/>
                    <a:pt x="17627" y="6433"/>
                    <a:pt x="17522" y="6503"/>
                  </a:cubicBezTo>
                  <a:close/>
                </a:path>
              </a:pathLst>
            </a:custGeom>
            <a:solidFill>
              <a:srgbClr val="000000"/>
            </a:solidFill>
            <a:ln w="12700" cap="flat">
              <a:noFill/>
              <a:miter lim="400000"/>
            </a:ln>
            <a:effectLst/>
          </p:spPr>
          <p:txBody>
            <a:bodyPr wrap="square" lIns="36575" tIns="36575" rIns="36575" bIns="36575" numCol="1" anchor="t">
              <a:noAutofit/>
            </a:bodyPr>
            <a:lstStyle/>
            <a:p>
              <a:pPr defTabSz="731543">
                <a:defRPr sz="3200">
                  <a:latin typeface="Calibri"/>
                  <a:ea typeface="Calibri"/>
                  <a:cs typeface="Calibri"/>
                  <a:sym typeface="Calibri"/>
                </a:defRPr>
              </a:pPr>
              <a:endParaRPr sz="1280" b="1"/>
            </a:p>
          </p:txBody>
        </p:sp>
      </p:grpSp>
      <p:sp>
        <p:nvSpPr>
          <p:cNvPr id="48" name="Shape 337">
            <a:extLst>
              <a:ext uri="{FF2B5EF4-FFF2-40B4-BE49-F238E27FC236}">
                <a16:creationId xmlns:a16="http://schemas.microsoft.com/office/drawing/2014/main" id="{AB797424-6257-4A37-9DFC-03FB7924320C}"/>
              </a:ext>
            </a:extLst>
          </p:cNvPr>
          <p:cNvSpPr/>
          <p:nvPr/>
        </p:nvSpPr>
        <p:spPr>
          <a:xfrm>
            <a:off x="3391795" y="2647731"/>
            <a:ext cx="1364282"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Isolated Words</a:t>
            </a:r>
          </a:p>
        </p:txBody>
      </p:sp>
      <p:sp>
        <p:nvSpPr>
          <p:cNvPr id="49" name="Shape 338">
            <a:extLst>
              <a:ext uri="{FF2B5EF4-FFF2-40B4-BE49-F238E27FC236}">
                <a16:creationId xmlns:a16="http://schemas.microsoft.com/office/drawing/2014/main" id="{09B0371E-EA49-46A7-B45B-DDF42B77BB2B}"/>
              </a:ext>
            </a:extLst>
          </p:cNvPr>
          <p:cNvSpPr/>
          <p:nvPr/>
        </p:nvSpPr>
        <p:spPr>
          <a:xfrm>
            <a:off x="5472993" y="2647731"/>
            <a:ext cx="1596717"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Connected Words</a:t>
            </a:r>
          </a:p>
        </p:txBody>
      </p:sp>
      <p:sp>
        <p:nvSpPr>
          <p:cNvPr id="50" name="Shape 339">
            <a:extLst>
              <a:ext uri="{FF2B5EF4-FFF2-40B4-BE49-F238E27FC236}">
                <a16:creationId xmlns:a16="http://schemas.microsoft.com/office/drawing/2014/main" id="{7EC587E6-5FB0-4603-BBE3-3032AC5FA65D}"/>
              </a:ext>
            </a:extLst>
          </p:cNvPr>
          <p:cNvSpPr/>
          <p:nvPr/>
        </p:nvSpPr>
        <p:spPr>
          <a:xfrm>
            <a:off x="7778218" y="2647731"/>
            <a:ext cx="1848389"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Spontaneous Speech</a:t>
            </a:r>
          </a:p>
        </p:txBody>
      </p:sp>
      <p:grpSp>
        <p:nvGrpSpPr>
          <p:cNvPr id="51" name="Group 343">
            <a:extLst>
              <a:ext uri="{FF2B5EF4-FFF2-40B4-BE49-F238E27FC236}">
                <a16:creationId xmlns:a16="http://schemas.microsoft.com/office/drawing/2014/main" id="{65F9EEC7-781C-43FC-9F0E-48578706C307}"/>
              </a:ext>
            </a:extLst>
          </p:cNvPr>
          <p:cNvGrpSpPr/>
          <p:nvPr/>
        </p:nvGrpSpPr>
        <p:grpSpPr>
          <a:xfrm>
            <a:off x="3832632" y="5825399"/>
            <a:ext cx="647726" cy="647726"/>
            <a:chOff x="-2" y="0"/>
            <a:chExt cx="1619314" cy="1619312"/>
          </a:xfrm>
        </p:grpSpPr>
        <p:sp>
          <p:nvSpPr>
            <p:cNvPr id="52" name="Shape 340">
              <a:extLst>
                <a:ext uri="{FF2B5EF4-FFF2-40B4-BE49-F238E27FC236}">
                  <a16:creationId xmlns:a16="http://schemas.microsoft.com/office/drawing/2014/main" id="{B194FDD8-2765-4D4E-944A-474DE00FBA2E}"/>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53" name="Shape 341">
              <a:extLst>
                <a:ext uri="{FF2B5EF4-FFF2-40B4-BE49-F238E27FC236}">
                  <a16:creationId xmlns:a16="http://schemas.microsoft.com/office/drawing/2014/main" id="{3B6F63C9-F28F-4714-BFDE-F3136B7A76E7}"/>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54" name="Shape 342">
              <a:extLst>
                <a:ext uri="{FF2B5EF4-FFF2-40B4-BE49-F238E27FC236}">
                  <a16:creationId xmlns:a16="http://schemas.microsoft.com/office/drawing/2014/main" id="{9C2A32B2-FD2C-428C-A7DD-3B4ADE1E7C39}"/>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55" name="Group 347">
            <a:extLst>
              <a:ext uri="{FF2B5EF4-FFF2-40B4-BE49-F238E27FC236}">
                <a16:creationId xmlns:a16="http://schemas.microsoft.com/office/drawing/2014/main" id="{FCE3EB02-DBEC-4E89-A354-92C5720A5A40}"/>
              </a:ext>
            </a:extLst>
          </p:cNvPr>
          <p:cNvGrpSpPr/>
          <p:nvPr/>
        </p:nvGrpSpPr>
        <p:grpSpPr>
          <a:xfrm>
            <a:off x="5900518" y="5825399"/>
            <a:ext cx="647726" cy="647726"/>
            <a:chOff x="-2" y="0"/>
            <a:chExt cx="1619314" cy="1619312"/>
          </a:xfrm>
        </p:grpSpPr>
        <p:sp>
          <p:nvSpPr>
            <p:cNvPr id="56" name="Shape 344">
              <a:extLst>
                <a:ext uri="{FF2B5EF4-FFF2-40B4-BE49-F238E27FC236}">
                  <a16:creationId xmlns:a16="http://schemas.microsoft.com/office/drawing/2014/main" id="{C59CEA5D-20B2-4558-B1D9-94E1DAA90B04}"/>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BFBFBF"/>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57" name="Shape 345">
              <a:extLst>
                <a:ext uri="{FF2B5EF4-FFF2-40B4-BE49-F238E27FC236}">
                  <a16:creationId xmlns:a16="http://schemas.microsoft.com/office/drawing/2014/main" id="{102288B5-D369-4078-A776-3EFBD50D5BE0}"/>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58" name="Shape 346">
              <a:extLst>
                <a:ext uri="{FF2B5EF4-FFF2-40B4-BE49-F238E27FC236}">
                  <a16:creationId xmlns:a16="http://schemas.microsoft.com/office/drawing/2014/main" id="{3F01B161-FD2D-4F07-8D39-80E2AC8D8396}"/>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59" name="Group 351">
            <a:extLst>
              <a:ext uri="{FF2B5EF4-FFF2-40B4-BE49-F238E27FC236}">
                <a16:creationId xmlns:a16="http://schemas.microsoft.com/office/drawing/2014/main" id="{A9E09DE3-3BD6-4621-B4F9-974F42280225}"/>
              </a:ext>
            </a:extLst>
          </p:cNvPr>
          <p:cNvGrpSpPr/>
          <p:nvPr/>
        </p:nvGrpSpPr>
        <p:grpSpPr>
          <a:xfrm>
            <a:off x="7213372" y="5825399"/>
            <a:ext cx="647727" cy="647726"/>
            <a:chOff x="-2" y="0"/>
            <a:chExt cx="1619314" cy="1619312"/>
          </a:xfrm>
        </p:grpSpPr>
        <p:sp>
          <p:nvSpPr>
            <p:cNvPr id="60" name="Shape 348">
              <a:extLst>
                <a:ext uri="{FF2B5EF4-FFF2-40B4-BE49-F238E27FC236}">
                  <a16:creationId xmlns:a16="http://schemas.microsoft.com/office/drawing/2014/main" id="{5184041C-D17B-481F-AB1A-4650D5FB3525}"/>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61" name="Shape 349">
              <a:extLst>
                <a:ext uri="{FF2B5EF4-FFF2-40B4-BE49-F238E27FC236}">
                  <a16:creationId xmlns:a16="http://schemas.microsoft.com/office/drawing/2014/main" id="{15353917-C827-4DF2-B44B-8837C69A5464}"/>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62" name="Shape 350">
              <a:extLst>
                <a:ext uri="{FF2B5EF4-FFF2-40B4-BE49-F238E27FC236}">
                  <a16:creationId xmlns:a16="http://schemas.microsoft.com/office/drawing/2014/main" id="{CB0A6605-CA27-49A0-8706-A143829C44A4}"/>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63" name="Shape 352">
            <a:extLst>
              <a:ext uri="{FF2B5EF4-FFF2-40B4-BE49-F238E27FC236}">
                <a16:creationId xmlns:a16="http://schemas.microsoft.com/office/drawing/2014/main" id="{222287A4-96BA-4BC8-AFED-51CEAB098FF5}"/>
              </a:ext>
            </a:extLst>
          </p:cNvPr>
          <p:cNvSpPr/>
          <p:nvPr/>
        </p:nvSpPr>
        <p:spPr>
          <a:xfrm>
            <a:off x="3846019" y="4055316"/>
            <a:ext cx="1481301"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Simple Sentence</a:t>
            </a:r>
          </a:p>
        </p:txBody>
      </p:sp>
      <p:sp>
        <p:nvSpPr>
          <p:cNvPr id="64" name="Shape 353">
            <a:extLst>
              <a:ext uri="{FF2B5EF4-FFF2-40B4-BE49-F238E27FC236}">
                <a16:creationId xmlns:a16="http://schemas.microsoft.com/office/drawing/2014/main" id="{71EAFAE4-C65C-4316-951C-40B3C579BED5}"/>
              </a:ext>
            </a:extLst>
          </p:cNvPr>
          <p:cNvSpPr/>
          <p:nvPr/>
        </p:nvSpPr>
        <p:spPr>
          <a:xfrm>
            <a:off x="3893592" y="5379026"/>
            <a:ext cx="1648013"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Complex Sentence</a:t>
            </a:r>
          </a:p>
        </p:txBody>
      </p:sp>
      <p:sp>
        <p:nvSpPr>
          <p:cNvPr id="65" name="Shape 354">
            <a:extLst>
              <a:ext uri="{FF2B5EF4-FFF2-40B4-BE49-F238E27FC236}">
                <a16:creationId xmlns:a16="http://schemas.microsoft.com/office/drawing/2014/main" id="{68C2BAF8-9C8C-410D-A1FD-70F81DFDE476}"/>
              </a:ext>
            </a:extLst>
          </p:cNvPr>
          <p:cNvSpPr/>
          <p:nvPr/>
        </p:nvSpPr>
        <p:spPr>
          <a:xfrm>
            <a:off x="4304194" y="4610813"/>
            <a:ext cx="496194" cy="1"/>
          </a:xfrm>
          <a:prstGeom prst="line">
            <a:avLst/>
          </a:prstGeom>
          <a:ln w="25400">
            <a:solidFill>
              <a:srgbClr val="4F81BD"/>
            </a:solidFill>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sp>
        <p:nvSpPr>
          <p:cNvPr id="66" name="Shape 355">
            <a:extLst>
              <a:ext uri="{FF2B5EF4-FFF2-40B4-BE49-F238E27FC236}">
                <a16:creationId xmlns:a16="http://schemas.microsoft.com/office/drawing/2014/main" id="{39A2A169-8688-491E-8765-902E2836EB1B}"/>
              </a:ext>
            </a:extLst>
          </p:cNvPr>
          <p:cNvSpPr/>
          <p:nvPr/>
        </p:nvSpPr>
        <p:spPr>
          <a:xfrm>
            <a:off x="5273784" y="4610813"/>
            <a:ext cx="496195" cy="1"/>
          </a:xfrm>
          <a:prstGeom prst="line">
            <a:avLst/>
          </a:prstGeom>
          <a:ln w="25400">
            <a:solidFill>
              <a:srgbClr val="4F81BD"/>
            </a:solidFill>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sp>
        <p:nvSpPr>
          <p:cNvPr id="67" name="Shape 356">
            <a:extLst>
              <a:ext uri="{FF2B5EF4-FFF2-40B4-BE49-F238E27FC236}">
                <a16:creationId xmlns:a16="http://schemas.microsoft.com/office/drawing/2014/main" id="{481A3AE1-06C1-4C3C-BD2D-F88CFC780682}"/>
              </a:ext>
            </a:extLst>
          </p:cNvPr>
          <p:cNvSpPr/>
          <p:nvPr/>
        </p:nvSpPr>
        <p:spPr>
          <a:xfrm>
            <a:off x="6528814" y="4616261"/>
            <a:ext cx="496194" cy="1"/>
          </a:xfrm>
          <a:prstGeom prst="line">
            <a:avLst/>
          </a:prstGeom>
          <a:ln w="25400" cap="rnd">
            <a:solidFill>
              <a:srgbClr val="4F81BD"/>
            </a:solidFill>
            <a:custDash>
              <a:ds d="100000" sp="200000"/>
            </a:custDash>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sp>
        <p:nvSpPr>
          <p:cNvPr id="68" name="Shape 357">
            <a:extLst>
              <a:ext uri="{FF2B5EF4-FFF2-40B4-BE49-F238E27FC236}">
                <a16:creationId xmlns:a16="http://schemas.microsoft.com/office/drawing/2014/main" id="{18AD6052-E595-4DA0-99ED-A104D61DEDD1}"/>
              </a:ext>
            </a:extLst>
          </p:cNvPr>
          <p:cNvSpPr/>
          <p:nvPr/>
        </p:nvSpPr>
        <p:spPr>
          <a:xfrm>
            <a:off x="7901260" y="4610813"/>
            <a:ext cx="496194" cy="1"/>
          </a:xfrm>
          <a:prstGeom prst="line">
            <a:avLst/>
          </a:prstGeom>
          <a:ln w="25400" cap="rnd">
            <a:solidFill>
              <a:srgbClr val="4F81BD"/>
            </a:solidFill>
            <a:custDash>
              <a:ds d="100000" sp="200000"/>
            </a:custDash>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sp>
        <p:nvSpPr>
          <p:cNvPr id="69" name="Shape 358">
            <a:extLst>
              <a:ext uri="{FF2B5EF4-FFF2-40B4-BE49-F238E27FC236}">
                <a16:creationId xmlns:a16="http://schemas.microsoft.com/office/drawing/2014/main" id="{6438B22C-392F-41EB-A712-A62140A07EE8}"/>
              </a:ext>
            </a:extLst>
          </p:cNvPr>
          <p:cNvSpPr/>
          <p:nvPr/>
        </p:nvSpPr>
        <p:spPr>
          <a:xfrm>
            <a:off x="4500249" y="6140856"/>
            <a:ext cx="496194" cy="1"/>
          </a:xfrm>
          <a:prstGeom prst="line">
            <a:avLst/>
          </a:prstGeom>
          <a:ln w="25400">
            <a:solidFill>
              <a:srgbClr val="4F81BD"/>
            </a:solidFill>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sp>
        <p:nvSpPr>
          <p:cNvPr id="70" name="Shape 359">
            <a:extLst>
              <a:ext uri="{FF2B5EF4-FFF2-40B4-BE49-F238E27FC236}">
                <a16:creationId xmlns:a16="http://schemas.microsoft.com/office/drawing/2014/main" id="{8D8264D1-7176-464E-8482-4E92A2D2AE78}"/>
              </a:ext>
            </a:extLst>
          </p:cNvPr>
          <p:cNvSpPr/>
          <p:nvPr/>
        </p:nvSpPr>
        <p:spPr>
          <a:xfrm>
            <a:off x="5598768" y="6149261"/>
            <a:ext cx="496195" cy="1"/>
          </a:xfrm>
          <a:prstGeom prst="line">
            <a:avLst/>
          </a:prstGeom>
          <a:ln w="25400">
            <a:solidFill>
              <a:srgbClr val="4F81BD"/>
            </a:solidFill>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sp>
        <p:nvSpPr>
          <p:cNvPr id="71" name="Shape 360">
            <a:extLst>
              <a:ext uri="{FF2B5EF4-FFF2-40B4-BE49-F238E27FC236}">
                <a16:creationId xmlns:a16="http://schemas.microsoft.com/office/drawing/2014/main" id="{ECB9A162-0982-4840-8342-BF18CCBDE8BC}"/>
              </a:ext>
            </a:extLst>
          </p:cNvPr>
          <p:cNvSpPr/>
          <p:nvPr/>
        </p:nvSpPr>
        <p:spPr>
          <a:xfrm>
            <a:off x="6677016" y="6149261"/>
            <a:ext cx="496194" cy="1"/>
          </a:xfrm>
          <a:prstGeom prst="line">
            <a:avLst/>
          </a:prstGeom>
          <a:ln w="25400" cap="rnd">
            <a:solidFill>
              <a:srgbClr val="4F81BD"/>
            </a:solidFill>
            <a:custDash>
              <a:ds d="100000" sp="200000"/>
            </a:custDash>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sp>
        <p:nvSpPr>
          <p:cNvPr id="72" name="Shape 361">
            <a:extLst>
              <a:ext uri="{FF2B5EF4-FFF2-40B4-BE49-F238E27FC236}">
                <a16:creationId xmlns:a16="http://schemas.microsoft.com/office/drawing/2014/main" id="{B73DE3FC-D00C-4DE5-9D79-814DDA664B92}"/>
              </a:ext>
            </a:extLst>
          </p:cNvPr>
          <p:cNvSpPr/>
          <p:nvPr/>
        </p:nvSpPr>
        <p:spPr>
          <a:xfrm>
            <a:off x="7982773" y="6062805"/>
            <a:ext cx="496194" cy="1"/>
          </a:xfrm>
          <a:prstGeom prst="line">
            <a:avLst/>
          </a:prstGeom>
          <a:ln w="25400" cap="rnd">
            <a:solidFill>
              <a:srgbClr val="4F81BD"/>
            </a:solidFill>
            <a:custDash>
              <a:ds d="100000" sp="200000"/>
            </a:custDash>
          </a:ln>
          <a:effectLst>
            <a:outerShdw blurRad="63500" dist="25400" dir="5400000" rotWithShape="0">
              <a:srgbClr val="000000">
                <a:alpha val="38000"/>
              </a:srgbClr>
            </a:outerShdw>
          </a:effectLst>
        </p:spPr>
        <p:txBody>
          <a:bodyPr lIns="36575" tIns="36575" rIns="36575" bIns="36575"/>
          <a:lstStyle/>
          <a:p>
            <a:pPr defTabSz="731543">
              <a:defRPr sz="3200">
                <a:latin typeface="Calibri"/>
                <a:ea typeface="Calibri"/>
                <a:cs typeface="Calibri"/>
                <a:sym typeface="Calibri"/>
              </a:defRPr>
            </a:pPr>
            <a:endParaRPr sz="1280" b="1"/>
          </a:p>
        </p:txBody>
      </p:sp>
      <p:pic>
        <p:nvPicPr>
          <p:cNvPr id="73" name="image278.png">
            <a:extLst>
              <a:ext uri="{FF2B5EF4-FFF2-40B4-BE49-F238E27FC236}">
                <a16:creationId xmlns:a16="http://schemas.microsoft.com/office/drawing/2014/main" id="{6B99C2A2-C3C1-42BA-AC59-9465C0535344}"/>
              </a:ext>
            </a:extLst>
          </p:cNvPr>
          <p:cNvPicPr>
            <a:picLocks noChangeAspect="1"/>
          </p:cNvPicPr>
          <p:nvPr/>
        </p:nvPicPr>
        <p:blipFill>
          <a:blip r:embed="rId2"/>
          <a:stretch>
            <a:fillRect/>
          </a:stretch>
        </p:blipFill>
        <p:spPr>
          <a:xfrm>
            <a:off x="4036869" y="3334124"/>
            <a:ext cx="239253" cy="239253"/>
          </a:xfrm>
          <a:prstGeom prst="rect">
            <a:avLst/>
          </a:prstGeom>
          <a:ln w="12700">
            <a:miter lim="400000"/>
          </a:ln>
        </p:spPr>
      </p:pic>
      <p:pic>
        <p:nvPicPr>
          <p:cNvPr id="74" name="image277.png">
            <a:extLst>
              <a:ext uri="{FF2B5EF4-FFF2-40B4-BE49-F238E27FC236}">
                <a16:creationId xmlns:a16="http://schemas.microsoft.com/office/drawing/2014/main" id="{0CBB6CD7-10A2-48F7-A65A-36B1F3149ADD}"/>
              </a:ext>
            </a:extLst>
          </p:cNvPr>
          <p:cNvPicPr>
            <a:picLocks noChangeAspect="1"/>
          </p:cNvPicPr>
          <p:nvPr/>
        </p:nvPicPr>
        <p:blipFill>
          <a:blip r:embed="rId3"/>
          <a:stretch>
            <a:fillRect/>
          </a:stretch>
        </p:blipFill>
        <p:spPr>
          <a:xfrm>
            <a:off x="8382979" y="3334124"/>
            <a:ext cx="239253" cy="239253"/>
          </a:xfrm>
          <a:prstGeom prst="rect">
            <a:avLst/>
          </a:prstGeom>
          <a:ln w="12700">
            <a:miter lim="400000"/>
          </a:ln>
        </p:spPr>
      </p:pic>
      <p:pic>
        <p:nvPicPr>
          <p:cNvPr id="75" name="image32.png">
            <a:extLst>
              <a:ext uri="{FF2B5EF4-FFF2-40B4-BE49-F238E27FC236}">
                <a16:creationId xmlns:a16="http://schemas.microsoft.com/office/drawing/2014/main" id="{D73820CD-1920-43DF-9838-2C3462A68043}"/>
              </a:ext>
            </a:extLst>
          </p:cNvPr>
          <p:cNvPicPr>
            <a:picLocks noChangeAspect="1"/>
          </p:cNvPicPr>
          <p:nvPr/>
        </p:nvPicPr>
        <p:blipFill>
          <a:blip r:embed="rId4"/>
          <a:stretch>
            <a:fillRect/>
          </a:stretch>
        </p:blipFill>
        <p:spPr>
          <a:xfrm>
            <a:off x="7122907" y="3206038"/>
            <a:ext cx="318446" cy="318445"/>
          </a:xfrm>
          <a:prstGeom prst="rect">
            <a:avLst/>
          </a:prstGeom>
          <a:ln w="12700">
            <a:miter lim="400000"/>
          </a:ln>
        </p:spPr>
      </p:pic>
      <p:sp>
        <p:nvSpPr>
          <p:cNvPr id="76" name="Shape 365">
            <a:extLst>
              <a:ext uri="{FF2B5EF4-FFF2-40B4-BE49-F238E27FC236}">
                <a16:creationId xmlns:a16="http://schemas.microsoft.com/office/drawing/2014/main" id="{9B3A4964-888E-4F01-8922-28BAA5DC0599}"/>
              </a:ext>
            </a:extLst>
          </p:cNvPr>
          <p:cNvSpPr/>
          <p:nvPr/>
        </p:nvSpPr>
        <p:spPr>
          <a:xfrm>
            <a:off x="2985224" y="3883021"/>
            <a:ext cx="6062729" cy="1"/>
          </a:xfrm>
          <a:prstGeom prst="line">
            <a:avLst/>
          </a:prstGeom>
          <a:ln w="25400" cap="rnd">
            <a:solidFill>
              <a:srgbClr val="000000"/>
            </a:solidFill>
            <a:custDash>
              <a:ds d="100000" sp="200000"/>
            </a:custDash>
          </a:ln>
        </p:spPr>
        <p:txBody>
          <a:bodyPr lIns="28575" tIns="28575" rIns="28575" bIns="28575" anchor="ctr"/>
          <a:lstStyle/>
          <a:p>
            <a:pPr>
              <a:defRPr sz="3200"/>
            </a:pPr>
            <a:endParaRPr sz="1280" b="1"/>
          </a:p>
        </p:txBody>
      </p:sp>
      <p:sp>
        <p:nvSpPr>
          <p:cNvPr id="77" name="Shape 366">
            <a:extLst>
              <a:ext uri="{FF2B5EF4-FFF2-40B4-BE49-F238E27FC236}">
                <a16:creationId xmlns:a16="http://schemas.microsoft.com/office/drawing/2014/main" id="{F0BBB3C9-1E67-4915-9A2B-447EF2268E25}"/>
              </a:ext>
            </a:extLst>
          </p:cNvPr>
          <p:cNvSpPr/>
          <p:nvPr/>
        </p:nvSpPr>
        <p:spPr>
          <a:xfrm>
            <a:off x="3021589" y="5368125"/>
            <a:ext cx="6062729" cy="1"/>
          </a:xfrm>
          <a:prstGeom prst="line">
            <a:avLst/>
          </a:prstGeom>
          <a:ln w="25400" cap="rnd">
            <a:solidFill>
              <a:srgbClr val="000000"/>
            </a:solidFill>
            <a:custDash>
              <a:ds d="100000" sp="200000"/>
            </a:custDash>
          </a:ln>
        </p:spPr>
        <p:txBody>
          <a:bodyPr lIns="28575" tIns="28575" rIns="28575" bIns="28575" anchor="ctr"/>
          <a:lstStyle/>
          <a:p>
            <a:pPr>
              <a:defRPr sz="3200"/>
            </a:pPr>
            <a:endParaRPr sz="1280" b="1"/>
          </a:p>
        </p:txBody>
      </p:sp>
      <p:pic>
        <p:nvPicPr>
          <p:cNvPr id="78" name="image32.png">
            <a:extLst>
              <a:ext uri="{FF2B5EF4-FFF2-40B4-BE49-F238E27FC236}">
                <a16:creationId xmlns:a16="http://schemas.microsoft.com/office/drawing/2014/main" id="{ECAACA8C-0A34-4226-8463-3F46FC9E37E2}"/>
              </a:ext>
            </a:extLst>
          </p:cNvPr>
          <p:cNvPicPr>
            <a:picLocks noChangeAspect="1"/>
          </p:cNvPicPr>
          <p:nvPr/>
        </p:nvPicPr>
        <p:blipFill>
          <a:blip r:embed="rId4"/>
          <a:stretch>
            <a:fillRect/>
          </a:stretch>
        </p:blipFill>
        <p:spPr>
          <a:xfrm>
            <a:off x="4923253" y="3365966"/>
            <a:ext cx="318446" cy="318445"/>
          </a:xfrm>
          <a:prstGeom prst="rect">
            <a:avLst/>
          </a:prstGeom>
          <a:ln w="12700">
            <a:miter lim="400000"/>
          </a:ln>
        </p:spPr>
      </p:pic>
      <p:pic>
        <p:nvPicPr>
          <p:cNvPr id="79" name="pasted-image.png">
            <a:extLst>
              <a:ext uri="{FF2B5EF4-FFF2-40B4-BE49-F238E27FC236}">
                <a16:creationId xmlns:a16="http://schemas.microsoft.com/office/drawing/2014/main" id="{52A70A01-7B95-46F8-B789-853D48498EDA}"/>
              </a:ext>
            </a:extLst>
          </p:cNvPr>
          <p:cNvPicPr>
            <a:picLocks noChangeAspect="1"/>
          </p:cNvPicPr>
          <p:nvPr/>
        </p:nvPicPr>
        <p:blipFill>
          <a:blip r:embed="rId5"/>
          <a:stretch>
            <a:fillRect/>
          </a:stretch>
        </p:blipFill>
        <p:spPr>
          <a:xfrm>
            <a:off x="6081456" y="3308116"/>
            <a:ext cx="435191" cy="291270"/>
          </a:xfrm>
          <a:prstGeom prst="rect">
            <a:avLst/>
          </a:prstGeom>
          <a:ln w="12700">
            <a:miter lim="400000"/>
          </a:ln>
        </p:spPr>
      </p:pic>
      <p:sp>
        <p:nvSpPr>
          <p:cNvPr id="80" name="Shape 369">
            <a:extLst>
              <a:ext uri="{FF2B5EF4-FFF2-40B4-BE49-F238E27FC236}">
                <a16:creationId xmlns:a16="http://schemas.microsoft.com/office/drawing/2014/main" id="{3487948D-EE7F-4E2E-9DEF-A5F22CD08C5E}"/>
              </a:ext>
            </a:extLst>
          </p:cNvPr>
          <p:cNvSpPr/>
          <p:nvPr/>
        </p:nvSpPr>
        <p:spPr>
          <a:xfrm>
            <a:off x="4954748" y="4885416"/>
            <a:ext cx="222818"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sz="2000" b="1"/>
              <a:t>is</a:t>
            </a:r>
          </a:p>
        </p:txBody>
      </p:sp>
      <p:sp>
        <p:nvSpPr>
          <p:cNvPr id="81" name="Shape 370">
            <a:extLst>
              <a:ext uri="{FF2B5EF4-FFF2-40B4-BE49-F238E27FC236}">
                <a16:creationId xmlns:a16="http://schemas.microsoft.com/office/drawing/2014/main" id="{00B41590-A5A3-4336-BF31-2FD5749213B1}"/>
              </a:ext>
            </a:extLst>
          </p:cNvPr>
          <p:cNvSpPr/>
          <p:nvPr/>
        </p:nvSpPr>
        <p:spPr>
          <a:xfrm>
            <a:off x="3766440" y="4885416"/>
            <a:ext cx="556243"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sz="2000" b="1"/>
              <a:t>John</a:t>
            </a:r>
          </a:p>
        </p:txBody>
      </p:sp>
      <p:sp>
        <p:nvSpPr>
          <p:cNvPr id="82" name="Shape 371">
            <a:extLst>
              <a:ext uri="{FF2B5EF4-FFF2-40B4-BE49-F238E27FC236}">
                <a16:creationId xmlns:a16="http://schemas.microsoft.com/office/drawing/2014/main" id="{482ACA4F-69D7-47EF-BF7D-143D04CFB743}"/>
              </a:ext>
            </a:extLst>
          </p:cNvPr>
          <p:cNvSpPr/>
          <p:nvPr/>
        </p:nvSpPr>
        <p:spPr>
          <a:xfrm>
            <a:off x="5625615" y="4910473"/>
            <a:ext cx="639599"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sz="2000" b="1"/>
              <a:t>going</a:t>
            </a:r>
          </a:p>
        </p:txBody>
      </p:sp>
      <p:sp>
        <p:nvSpPr>
          <p:cNvPr id="83" name="Shape 372">
            <a:extLst>
              <a:ext uri="{FF2B5EF4-FFF2-40B4-BE49-F238E27FC236}">
                <a16:creationId xmlns:a16="http://schemas.microsoft.com/office/drawing/2014/main" id="{636EC33F-108D-4D42-B7B2-B82D5543B86D}"/>
              </a:ext>
            </a:extLst>
          </p:cNvPr>
          <p:cNvSpPr/>
          <p:nvPr/>
        </p:nvSpPr>
        <p:spPr>
          <a:xfrm>
            <a:off x="7287034" y="4954852"/>
            <a:ext cx="341440"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sz="2000" b="1"/>
              <a:t>to </a:t>
            </a:r>
          </a:p>
        </p:txBody>
      </p:sp>
      <p:sp>
        <p:nvSpPr>
          <p:cNvPr id="84" name="Shape 373">
            <a:extLst>
              <a:ext uri="{FF2B5EF4-FFF2-40B4-BE49-F238E27FC236}">
                <a16:creationId xmlns:a16="http://schemas.microsoft.com/office/drawing/2014/main" id="{24EC9B8D-9190-482E-9E30-C48F197B3C51}"/>
              </a:ext>
            </a:extLst>
          </p:cNvPr>
          <p:cNvSpPr/>
          <p:nvPr/>
        </p:nvSpPr>
        <p:spPr>
          <a:xfrm>
            <a:off x="8390969" y="4910473"/>
            <a:ext cx="391133"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sz="2000" b="1"/>
              <a:t>fall</a:t>
            </a:r>
          </a:p>
        </p:txBody>
      </p:sp>
      <p:sp>
        <p:nvSpPr>
          <p:cNvPr id="85" name="Shape 374">
            <a:extLst>
              <a:ext uri="{FF2B5EF4-FFF2-40B4-BE49-F238E27FC236}">
                <a16:creationId xmlns:a16="http://schemas.microsoft.com/office/drawing/2014/main" id="{0AF639AF-B235-4D60-8E53-D4052E0DD5E9}"/>
              </a:ext>
            </a:extLst>
          </p:cNvPr>
          <p:cNvSpPr/>
          <p:nvPr/>
        </p:nvSpPr>
        <p:spPr>
          <a:xfrm>
            <a:off x="3649893" y="6433985"/>
            <a:ext cx="1037142"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sz="2000" b="1"/>
              <a:t>Although</a:t>
            </a:r>
          </a:p>
        </p:txBody>
      </p:sp>
      <p:sp>
        <p:nvSpPr>
          <p:cNvPr id="86" name="Shape 375">
            <a:extLst>
              <a:ext uri="{FF2B5EF4-FFF2-40B4-BE49-F238E27FC236}">
                <a16:creationId xmlns:a16="http://schemas.microsoft.com/office/drawing/2014/main" id="{DA654E8B-A7BA-404E-8814-7F1515BD92EE}"/>
              </a:ext>
            </a:extLst>
          </p:cNvPr>
          <p:cNvSpPr/>
          <p:nvPr/>
        </p:nvSpPr>
        <p:spPr>
          <a:xfrm>
            <a:off x="5131781" y="6458474"/>
            <a:ext cx="556243"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sz="2000" b="1"/>
              <a:t>John</a:t>
            </a:r>
          </a:p>
        </p:txBody>
      </p:sp>
      <p:sp>
        <p:nvSpPr>
          <p:cNvPr id="87" name="Shape 376">
            <a:extLst>
              <a:ext uri="{FF2B5EF4-FFF2-40B4-BE49-F238E27FC236}">
                <a16:creationId xmlns:a16="http://schemas.microsoft.com/office/drawing/2014/main" id="{82049014-9C2D-4BF7-9455-6C11A72F8490}"/>
              </a:ext>
            </a:extLst>
          </p:cNvPr>
          <p:cNvSpPr/>
          <p:nvPr/>
        </p:nvSpPr>
        <p:spPr>
          <a:xfrm>
            <a:off x="5991434" y="6458474"/>
            <a:ext cx="477695"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sz="2000" b="1"/>
              <a:t>was</a:t>
            </a:r>
          </a:p>
        </p:txBody>
      </p:sp>
      <p:sp>
        <p:nvSpPr>
          <p:cNvPr id="88" name="Shape 377">
            <a:extLst>
              <a:ext uri="{FF2B5EF4-FFF2-40B4-BE49-F238E27FC236}">
                <a16:creationId xmlns:a16="http://schemas.microsoft.com/office/drawing/2014/main" id="{2815E02A-F831-47A1-A959-165D0F0701B8}"/>
              </a:ext>
            </a:extLst>
          </p:cNvPr>
          <p:cNvSpPr/>
          <p:nvPr/>
        </p:nvSpPr>
        <p:spPr>
          <a:xfrm>
            <a:off x="6969816" y="6458474"/>
            <a:ext cx="981038"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sz="2000" b="1"/>
              <a:t>wealthy,</a:t>
            </a:r>
          </a:p>
        </p:txBody>
      </p:sp>
      <p:sp>
        <p:nvSpPr>
          <p:cNvPr id="89" name="Shape 378">
            <a:extLst>
              <a:ext uri="{FF2B5EF4-FFF2-40B4-BE49-F238E27FC236}">
                <a16:creationId xmlns:a16="http://schemas.microsoft.com/office/drawing/2014/main" id="{9F70655F-38BA-46E0-8D6E-D02CFDEA57DD}"/>
              </a:ext>
            </a:extLst>
          </p:cNvPr>
          <p:cNvSpPr/>
          <p:nvPr/>
        </p:nvSpPr>
        <p:spPr>
          <a:xfrm>
            <a:off x="8771035" y="6449736"/>
            <a:ext cx="325410"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sz="2000" b="1"/>
              <a:t>he</a:t>
            </a:r>
          </a:p>
        </p:txBody>
      </p:sp>
    </p:spTree>
    <p:extLst>
      <p:ext uri="{BB962C8B-B14F-4D97-AF65-F5344CB8AC3E}">
        <p14:creationId xmlns:p14="http://schemas.microsoft.com/office/powerpoint/2010/main" val="121651469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5BCD8-A3E1-4E2A-95C3-DCFA7437CAF2}"/>
              </a:ext>
            </a:extLst>
          </p:cNvPr>
          <p:cNvSpPr>
            <a:spLocks noGrp="1"/>
          </p:cNvSpPr>
          <p:nvPr>
            <p:ph type="title" idx="4294967295"/>
          </p:nvPr>
        </p:nvSpPr>
        <p:spPr>
          <a:xfrm>
            <a:off x="0" y="438150"/>
            <a:ext cx="10904538" cy="808038"/>
          </a:xfrm>
        </p:spPr>
        <p:txBody>
          <a:bodyPr>
            <a:normAutofit fontScale="90000"/>
          </a:bodyPr>
          <a:lstStyle/>
          <a:p>
            <a:r>
              <a:rPr lang="en-IN" dirty="0">
                <a:solidFill>
                  <a:schemeClr val="tx1"/>
                </a:solidFill>
              </a:rPr>
              <a:t>Speaker Model</a:t>
            </a:r>
          </a:p>
        </p:txBody>
      </p:sp>
      <p:grpSp>
        <p:nvGrpSpPr>
          <p:cNvPr id="4" name="Group 386">
            <a:extLst>
              <a:ext uri="{FF2B5EF4-FFF2-40B4-BE49-F238E27FC236}">
                <a16:creationId xmlns:a16="http://schemas.microsoft.com/office/drawing/2014/main" id="{69317F50-A200-4C67-B265-761B476C7218}"/>
              </a:ext>
            </a:extLst>
          </p:cNvPr>
          <p:cNvGrpSpPr/>
          <p:nvPr/>
        </p:nvGrpSpPr>
        <p:grpSpPr>
          <a:xfrm>
            <a:off x="8576315" y="3913072"/>
            <a:ext cx="677713" cy="647726"/>
            <a:chOff x="0" y="0"/>
            <a:chExt cx="1694281" cy="1619312"/>
          </a:xfrm>
        </p:grpSpPr>
        <p:sp>
          <p:nvSpPr>
            <p:cNvPr id="5" name="Shape 383">
              <a:extLst>
                <a:ext uri="{FF2B5EF4-FFF2-40B4-BE49-F238E27FC236}">
                  <a16:creationId xmlns:a16="http://schemas.microsoft.com/office/drawing/2014/main" id="{4C9201BF-DBEC-40A1-9175-AE6B4D89D47A}"/>
                </a:ext>
              </a:extLst>
            </p:cNvPr>
            <p:cNvSpPr/>
            <p:nvPr/>
          </p:nvSpPr>
          <p:spPr>
            <a:xfrm flipH="1">
              <a:off x="0" y="-1"/>
              <a:ext cx="1694282"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161" y="0"/>
                  </a:lnTo>
                  <a:lnTo>
                    <a:pt x="21600" y="0"/>
                  </a:lnTo>
                  <a:lnTo>
                    <a:pt x="21600" y="16200"/>
                  </a:lnTo>
                  <a:lnTo>
                    <a:pt x="16439"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6" name="Shape 384">
              <a:extLst>
                <a:ext uri="{FF2B5EF4-FFF2-40B4-BE49-F238E27FC236}">
                  <a16:creationId xmlns:a16="http://schemas.microsoft.com/office/drawing/2014/main" id="{498B5F4A-03EB-40AA-971C-1DFEA1BEF89D}"/>
                </a:ext>
              </a:extLst>
            </p:cNvPr>
            <p:cNvSpPr/>
            <p:nvPr/>
          </p:nvSpPr>
          <p:spPr>
            <a:xfrm flipH="1">
              <a:off x="0" y="-1"/>
              <a:ext cx="404829"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7" name="Shape 385">
              <a:extLst>
                <a:ext uri="{FF2B5EF4-FFF2-40B4-BE49-F238E27FC236}">
                  <a16:creationId xmlns:a16="http://schemas.microsoft.com/office/drawing/2014/main" id="{1A49E2F8-52F2-41C8-BD2E-51CFE2D35428}"/>
                </a:ext>
              </a:extLst>
            </p:cNvPr>
            <p:cNvSpPr/>
            <p:nvPr/>
          </p:nvSpPr>
          <p:spPr>
            <a:xfrm flipH="1">
              <a:off x="0" y="0"/>
              <a:ext cx="1694282"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161" y="0"/>
                  </a:lnTo>
                  <a:lnTo>
                    <a:pt x="21600" y="0"/>
                  </a:lnTo>
                  <a:lnTo>
                    <a:pt x="16439"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8" name="Group 390">
            <a:extLst>
              <a:ext uri="{FF2B5EF4-FFF2-40B4-BE49-F238E27FC236}">
                <a16:creationId xmlns:a16="http://schemas.microsoft.com/office/drawing/2014/main" id="{7F283406-EEB3-4F93-AF7E-A272C6B29837}"/>
              </a:ext>
            </a:extLst>
          </p:cNvPr>
          <p:cNvGrpSpPr/>
          <p:nvPr/>
        </p:nvGrpSpPr>
        <p:grpSpPr>
          <a:xfrm>
            <a:off x="4503608" y="3760142"/>
            <a:ext cx="677713" cy="647726"/>
            <a:chOff x="0" y="0"/>
            <a:chExt cx="1694281" cy="1619312"/>
          </a:xfrm>
        </p:grpSpPr>
        <p:sp>
          <p:nvSpPr>
            <p:cNvPr id="9" name="Shape 387">
              <a:extLst>
                <a:ext uri="{FF2B5EF4-FFF2-40B4-BE49-F238E27FC236}">
                  <a16:creationId xmlns:a16="http://schemas.microsoft.com/office/drawing/2014/main" id="{0DF71BFA-5974-4831-89BA-19856AF774CD}"/>
                </a:ext>
              </a:extLst>
            </p:cNvPr>
            <p:cNvSpPr/>
            <p:nvPr/>
          </p:nvSpPr>
          <p:spPr>
            <a:xfrm flipH="1">
              <a:off x="0" y="-1"/>
              <a:ext cx="1694282"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161" y="0"/>
                  </a:lnTo>
                  <a:lnTo>
                    <a:pt x="21600" y="0"/>
                  </a:lnTo>
                  <a:lnTo>
                    <a:pt x="21600" y="16200"/>
                  </a:lnTo>
                  <a:lnTo>
                    <a:pt x="16439"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0" name="Shape 388">
              <a:extLst>
                <a:ext uri="{FF2B5EF4-FFF2-40B4-BE49-F238E27FC236}">
                  <a16:creationId xmlns:a16="http://schemas.microsoft.com/office/drawing/2014/main" id="{B64A6DA2-EA3B-4898-84B0-12C249807E09}"/>
                </a:ext>
              </a:extLst>
            </p:cNvPr>
            <p:cNvSpPr/>
            <p:nvPr/>
          </p:nvSpPr>
          <p:spPr>
            <a:xfrm flipH="1">
              <a:off x="0" y="-1"/>
              <a:ext cx="404829"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1" name="Shape 389">
              <a:extLst>
                <a:ext uri="{FF2B5EF4-FFF2-40B4-BE49-F238E27FC236}">
                  <a16:creationId xmlns:a16="http://schemas.microsoft.com/office/drawing/2014/main" id="{31D149DE-C2BF-4B5B-BADF-39B065A2D0B5}"/>
                </a:ext>
              </a:extLst>
            </p:cNvPr>
            <p:cNvSpPr/>
            <p:nvPr/>
          </p:nvSpPr>
          <p:spPr>
            <a:xfrm flipH="1">
              <a:off x="0" y="0"/>
              <a:ext cx="1694282"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161" y="0"/>
                  </a:lnTo>
                  <a:lnTo>
                    <a:pt x="21600" y="0"/>
                  </a:lnTo>
                  <a:lnTo>
                    <a:pt x="16439"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2" name="Shape 391">
            <a:extLst>
              <a:ext uri="{FF2B5EF4-FFF2-40B4-BE49-F238E27FC236}">
                <a16:creationId xmlns:a16="http://schemas.microsoft.com/office/drawing/2014/main" id="{3E1B5A98-F011-48E0-818E-C99CC35AD019}"/>
              </a:ext>
            </a:extLst>
          </p:cNvPr>
          <p:cNvSpPr/>
          <p:nvPr/>
        </p:nvSpPr>
        <p:spPr>
          <a:xfrm>
            <a:off x="4262192" y="3327371"/>
            <a:ext cx="1447638"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2000" b="1"/>
              <a:t>Independent</a:t>
            </a:r>
          </a:p>
        </p:txBody>
      </p:sp>
      <p:sp>
        <p:nvSpPr>
          <p:cNvPr id="13" name="Shape 392">
            <a:extLst>
              <a:ext uri="{FF2B5EF4-FFF2-40B4-BE49-F238E27FC236}">
                <a16:creationId xmlns:a16="http://schemas.microsoft.com/office/drawing/2014/main" id="{739D3F09-E679-45C0-8D66-C93098D25C43}"/>
              </a:ext>
            </a:extLst>
          </p:cNvPr>
          <p:cNvSpPr/>
          <p:nvPr/>
        </p:nvSpPr>
        <p:spPr>
          <a:xfrm>
            <a:off x="8265652" y="3327371"/>
            <a:ext cx="1264896"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2000" b="1"/>
              <a:t>Dependent</a:t>
            </a:r>
          </a:p>
        </p:txBody>
      </p:sp>
      <p:sp>
        <p:nvSpPr>
          <p:cNvPr id="14" name="Shape 393">
            <a:extLst>
              <a:ext uri="{FF2B5EF4-FFF2-40B4-BE49-F238E27FC236}">
                <a16:creationId xmlns:a16="http://schemas.microsoft.com/office/drawing/2014/main" id="{DB365C92-019E-4AFB-B016-E43AE5071F5C}"/>
              </a:ext>
            </a:extLst>
          </p:cNvPr>
          <p:cNvSpPr/>
          <p:nvPr/>
        </p:nvSpPr>
        <p:spPr>
          <a:xfrm>
            <a:off x="4060048" y="4708761"/>
            <a:ext cx="2447912"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2000" b="1" dirty="0"/>
              <a:t>Large Group of People</a:t>
            </a:r>
          </a:p>
        </p:txBody>
      </p:sp>
      <p:pic>
        <p:nvPicPr>
          <p:cNvPr id="15" name="image3.png">
            <a:extLst>
              <a:ext uri="{FF2B5EF4-FFF2-40B4-BE49-F238E27FC236}">
                <a16:creationId xmlns:a16="http://schemas.microsoft.com/office/drawing/2014/main" id="{EC4740B7-C5C1-47B5-94FE-E3BEA313234B}"/>
              </a:ext>
            </a:extLst>
          </p:cNvPr>
          <p:cNvPicPr>
            <a:picLocks noChangeAspect="1"/>
          </p:cNvPicPr>
          <p:nvPr/>
        </p:nvPicPr>
        <p:blipFill>
          <a:blip r:embed="rId2"/>
          <a:stretch>
            <a:fillRect/>
          </a:stretch>
        </p:blipFill>
        <p:spPr>
          <a:xfrm>
            <a:off x="3008761" y="5079093"/>
            <a:ext cx="4322017" cy="2104197"/>
          </a:xfrm>
          <a:prstGeom prst="rect">
            <a:avLst/>
          </a:prstGeom>
          <a:ln w="12700">
            <a:miter lim="400000"/>
          </a:ln>
        </p:spPr>
      </p:pic>
      <p:sp>
        <p:nvSpPr>
          <p:cNvPr id="16" name="Shape 395">
            <a:extLst>
              <a:ext uri="{FF2B5EF4-FFF2-40B4-BE49-F238E27FC236}">
                <a16:creationId xmlns:a16="http://schemas.microsoft.com/office/drawing/2014/main" id="{A8096A62-EA66-466A-8E99-1CDC3C8A1090}"/>
              </a:ext>
            </a:extLst>
          </p:cNvPr>
          <p:cNvSpPr/>
          <p:nvPr/>
        </p:nvSpPr>
        <p:spPr>
          <a:xfrm>
            <a:off x="8122278" y="4733544"/>
            <a:ext cx="2023116" cy="381641"/>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2000" b="1" dirty="0"/>
              <a:t>Particular Speaker</a:t>
            </a:r>
          </a:p>
        </p:txBody>
      </p:sp>
      <p:pic>
        <p:nvPicPr>
          <p:cNvPr id="17" name="image4.png">
            <a:extLst>
              <a:ext uri="{FF2B5EF4-FFF2-40B4-BE49-F238E27FC236}">
                <a16:creationId xmlns:a16="http://schemas.microsoft.com/office/drawing/2014/main" id="{94EBEC8F-1640-476B-A277-970219290C7B}"/>
              </a:ext>
            </a:extLst>
          </p:cNvPr>
          <p:cNvPicPr>
            <a:picLocks noChangeAspect="1"/>
          </p:cNvPicPr>
          <p:nvPr/>
        </p:nvPicPr>
        <p:blipFill>
          <a:blip r:embed="rId3"/>
          <a:stretch>
            <a:fillRect/>
          </a:stretch>
        </p:blipFill>
        <p:spPr>
          <a:xfrm>
            <a:off x="8223047" y="5021129"/>
            <a:ext cx="1581658" cy="2220124"/>
          </a:xfrm>
          <a:prstGeom prst="rect">
            <a:avLst/>
          </a:prstGeom>
          <a:ln w="12700">
            <a:miter lim="400000"/>
          </a:ln>
        </p:spPr>
      </p:pic>
      <p:pic>
        <p:nvPicPr>
          <p:cNvPr id="18" name="pasted-image.png">
            <a:extLst>
              <a:ext uri="{FF2B5EF4-FFF2-40B4-BE49-F238E27FC236}">
                <a16:creationId xmlns:a16="http://schemas.microsoft.com/office/drawing/2014/main" id="{61C31C1F-5D28-4BB5-A067-C83392F3C3A6}"/>
              </a:ext>
            </a:extLst>
          </p:cNvPr>
          <p:cNvPicPr>
            <a:picLocks/>
          </p:cNvPicPr>
          <p:nvPr/>
        </p:nvPicPr>
        <p:blipFill>
          <a:blip r:embed="rId4"/>
          <a:stretch>
            <a:fillRect/>
          </a:stretch>
        </p:blipFill>
        <p:spPr>
          <a:xfrm>
            <a:off x="4758516" y="3985875"/>
            <a:ext cx="281789" cy="354076"/>
          </a:xfrm>
          <a:prstGeom prst="rect">
            <a:avLst/>
          </a:prstGeom>
          <a:ln w="12700">
            <a:miter lim="400000"/>
          </a:ln>
        </p:spPr>
      </p:pic>
      <p:pic>
        <p:nvPicPr>
          <p:cNvPr id="19" name="pasted-image.png">
            <a:extLst>
              <a:ext uri="{FF2B5EF4-FFF2-40B4-BE49-F238E27FC236}">
                <a16:creationId xmlns:a16="http://schemas.microsoft.com/office/drawing/2014/main" id="{96B5979E-674C-4C96-A1FA-1A5AA1B93D18}"/>
              </a:ext>
            </a:extLst>
          </p:cNvPr>
          <p:cNvPicPr>
            <a:picLocks noChangeAspect="1"/>
          </p:cNvPicPr>
          <p:nvPr/>
        </p:nvPicPr>
        <p:blipFill>
          <a:blip r:embed="rId5"/>
          <a:stretch>
            <a:fillRect/>
          </a:stretch>
        </p:blipFill>
        <p:spPr>
          <a:xfrm>
            <a:off x="8805877" y="4109983"/>
            <a:ext cx="415997" cy="415998"/>
          </a:xfrm>
          <a:prstGeom prst="rect">
            <a:avLst/>
          </a:prstGeom>
          <a:ln w="12700">
            <a:miter lim="400000"/>
          </a:ln>
        </p:spPr>
      </p:pic>
    </p:spTree>
    <p:extLst>
      <p:ext uri="{BB962C8B-B14F-4D97-AF65-F5344CB8AC3E}">
        <p14:creationId xmlns:p14="http://schemas.microsoft.com/office/powerpoint/2010/main" val="126594478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88A5D-A56A-4C12-9F66-7AC9EB543154}"/>
              </a:ext>
            </a:extLst>
          </p:cNvPr>
          <p:cNvSpPr>
            <a:spLocks noGrp="1"/>
          </p:cNvSpPr>
          <p:nvPr>
            <p:ph type="title" idx="4294967295"/>
          </p:nvPr>
        </p:nvSpPr>
        <p:spPr>
          <a:xfrm>
            <a:off x="0" y="438150"/>
            <a:ext cx="10904538" cy="808038"/>
          </a:xfrm>
        </p:spPr>
        <p:txBody>
          <a:bodyPr>
            <a:normAutofit fontScale="90000"/>
          </a:bodyPr>
          <a:lstStyle/>
          <a:p>
            <a:r>
              <a:rPr lang="en-IN" dirty="0">
                <a:solidFill>
                  <a:schemeClr val="tx1"/>
                </a:solidFill>
              </a:rPr>
              <a:t>Diarisation</a:t>
            </a:r>
          </a:p>
        </p:txBody>
      </p:sp>
      <p:pic>
        <p:nvPicPr>
          <p:cNvPr id="4" name="image5.png">
            <a:extLst>
              <a:ext uri="{FF2B5EF4-FFF2-40B4-BE49-F238E27FC236}">
                <a16:creationId xmlns:a16="http://schemas.microsoft.com/office/drawing/2014/main" id="{3161BD6E-4735-4DA6-BEC4-498BD828FDC5}"/>
              </a:ext>
            </a:extLst>
          </p:cNvPr>
          <p:cNvPicPr>
            <a:picLocks noChangeAspect="1"/>
          </p:cNvPicPr>
          <p:nvPr/>
        </p:nvPicPr>
        <p:blipFill>
          <a:blip r:embed="rId3"/>
          <a:stretch>
            <a:fillRect/>
          </a:stretch>
        </p:blipFill>
        <p:spPr>
          <a:xfrm>
            <a:off x="6837615" y="3453250"/>
            <a:ext cx="3220404" cy="2431629"/>
          </a:xfrm>
          <a:prstGeom prst="rect">
            <a:avLst/>
          </a:prstGeom>
          <a:ln w="12700">
            <a:miter lim="400000"/>
          </a:ln>
        </p:spPr>
      </p:pic>
      <p:pic>
        <p:nvPicPr>
          <p:cNvPr id="5" name="image6.png">
            <a:extLst>
              <a:ext uri="{FF2B5EF4-FFF2-40B4-BE49-F238E27FC236}">
                <a16:creationId xmlns:a16="http://schemas.microsoft.com/office/drawing/2014/main" id="{31CAEE8A-534D-412F-9461-D95D1FC15F33}"/>
              </a:ext>
            </a:extLst>
          </p:cNvPr>
          <p:cNvPicPr>
            <a:picLocks noChangeAspect="1"/>
          </p:cNvPicPr>
          <p:nvPr/>
        </p:nvPicPr>
        <p:blipFill>
          <a:blip r:embed="rId4"/>
          <a:stretch>
            <a:fillRect/>
          </a:stretch>
        </p:blipFill>
        <p:spPr>
          <a:xfrm>
            <a:off x="3027681" y="3408681"/>
            <a:ext cx="3048001" cy="1706881"/>
          </a:xfrm>
          <a:prstGeom prst="rect">
            <a:avLst/>
          </a:prstGeom>
          <a:ln w="12700">
            <a:miter lim="400000"/>
          </a:ln>
        </p:spPr>
      </p:pic>
      <p:grpSp>
        <p:nvGrpSpPr>
          <p:cNvPr id="6" name="Group 408">
            <a:extLst>
              <a:ext uri="{FF2B5EF4-FFF2-40B4-BE49-F238E27FC236}">
                <a16:creationId xmlns:a16="http://schemas.microsoft.com/office/drawing/2014/main" id="{BDAE3046-BBC7-4256-94D2-3C4222C887F2}"/>
              </a:ext>
            </a:extLst>
          </p:cNvPr>
          <p:cNvGrpSpPr/>
          <p:nvPr/>
        </p:nvGrpSpPr>
        <p:grpSpPr>
          <a:xfrm>
            <a:off x="8230220" y="6128027"/>
            <a:ext cx="435191" cy="435191"/>
            <a:chOff x="-1" y="0"/>
            <a:chExt cx="1087977" cy="1087976"/>
          </a:xfrm>
        </p:grpSpPr>
        <p:sp>
          <p:nvSpPr>
            <p:cNvPr id="7" name="Shape 405">
              <a:extLst>
                <a:ext uri="{FF2B5EF4-FFF2-40B4-BE49-F238E27FC236}">
                  <a16:creationId xmlns:a16="http://schemas.microsoft.com/office/drawing/2014/main" id="{AF7302B4-CA9A-4E05-82E0-E7161A56812F}"/>
                </a:ext>
              </a:extLst>
            </p:cNvPr>
            <p:cNvSpPr/>
            <p:nvPr/>
          </p:nvSpPr>
          <p:spPr>
            <a:xfrm flipH="1">
              <a:off x="-2" y="-1"/>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8" name="Shape 406">
              <a:extLst>
                <a:ext uri="{FF2B5EF4-FFF2-40B4-BE49-F238E27FC236}">
                  <a16:creationId xmlns:a16="http://schemas.microsoft.com/office/drawing/2014/main" id="{1C3C1EB8-52A9-4EB4-AB4B-8E8EFB96D6CC}"/>
                </a:ext>
              </a:extLst>
            </p:cNvPr>
            <p:cNvSpPr/>
            <p:nvPr/>
          </p:nvSpPr>
          <p:spPr>
            <a:xfrm flipH="1">
              <a:off x="0" y="-1"/>
              <a:ext cx="271995"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9" name="Shape 407">
              <a:extLst>
                <a:ext uri="{FF2B5EF4-FFF2-40B4-BE49-F238E27FC236}">
                  <a16:creationId xmlns:a16="http://schemas.microsoft.com/office/drawing/2014/main" id="{A395FB0C-436E-4768-AD6B-D20CD9597885}"/>
                </a:ext>
              </a:extLst>
            </p:cNvPr>
            <p:cNvSpPr/>
            <p:nvPr/>
          </p:nvSpPr>
          <p:spPr>
            <a:xfrm flipH="1">
              <a:off x="-2" y="-1"/>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10" name="Group 412">
            <a:extLst>
              <a:ext uri="{FF2B5EF4-FFF2-40B4-BE49-F238E27FC236}">
                <a16:creationId xmlns:a16="http://schemas.microsoft.com/office/drawing/2014/main" id="{0B11B637-5127-4389-83C5-1BA95B088448}"/>
              </a:ext>
            </a:extLst>
          </p:cNvPr>
          <p:cNvGrpSpPr/>
          <p:nvPr/>
        </p:nvGrpSpPr>
        <p:grpSpPr>
          <a:xfrm>
            <a:off x="3792053" y="6143351"/>
            <a:ext cx="435191" cy="435191"/>
            <a:chOff x="-1" y="0"/>
            <a:chExt cx="1087977" cy="1087976"/>
          </a:xfrm>
        </p:grpSpPr>
        <p:sp>
          <p:nvSpPr>
            <p:cNvPr id="11" name="Shape 409">
              <a:extLst>
                <a:ext uri="{FF2B5EF4-FFF2-40B4-BE49-F238E27FC236}">
                  <a16:creationId xmlns:a16="http://schemas.microsoft.com/office/drawing/2014/main" id="{51BCBD19-45BD-4213-9737-CC37EE41C5D5}"/>
                </a:ext>
              </a:extLst>
            </p:cNvPr>
            <p:cNvSpPr/>
            <p:nvPr/>
          </p:nvSpPr>
          <p:spPr>
            <a:xfrm flipH="1">
              <a:off x="-2" y="-1"/>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2" name="Shape 410">
              <a:extLst>
                <a:ext uri="{FF2B5EF4-FFF2-40B4-BE49-F238E27FC236}">
                  <a16:creationId xmlns:a16="http://schemas.microsoft.com/office/drawing/2014/main" id="{57E0780D-7519-46C8-ACFE-CEE3E5D1612E}"/>
                </a:ext>
              </a:extLst>
            </p:cNvPr>
            <p:cNvSpPr/>
            <p:nvPr/>
          </p:nvSpPr>
          <p:spPr>
            <a:xfrm flipH="1">
              <a:off x="0" y="-1"/>
              <a:ext cx="271995"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3" name="Shape 411">
              <a:extLst>
                <a:ext uri="{FF2B5EF4-FFF2-40B4-BE49-F238E27FC236}">
                  <a16:creationId xmlns:a16="http://schemas.microsoft.com/office/drawing/2014/main" id="{A54EBB91-04F9-4D0C-BD55-6C503E281E2D}"/>
                </a:ext>
              </a:extLst>
            </p:cNvPr>
            <p:cNvSpPr/>
            <p:nvPr/>
          </p:nvSpPr>
          <p:spPr>
            <a:xfrm flipH="1">
              <a:off x="-2" y="-1"/>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14" name="Group 416">
            <a:extLst>
              <a:ext uri="{FF2B5EF4-FFF2-40B4-BE49-F238E27FC236}">
                <a16:creationId xmlns:a16="http://schemas.microsoft.com/office/drawing/2014/main" id="{0BA2F03B-79DA-47B8-8887-261E7E03738B}"/>
              </a:ext>
            </a:extLst>
          </p:cNvPr>
          <p:cNvGrpSpPr/>
          <p:nvPr/>
        </p:nvGrpSpPr>
        <p:grpSpPr>
          <a:xfrm>
            <a:off x="5930659" y="6128027"/>
            <a:ext cx="435191" cy="435191"/>
            <a:chOff x="-1" y="0"/>
            <a:chExt cx="1087977" cy="1087976"/>
          </a:xfrm>
        </p:grpSpPr>
        <p:sp>
          <p:nvSpPr>
            <p:cNvPr id="15" name="Shape 413">
              <a:extLst>
                <a:ext uri="{FF2B5EF4-FFF2-40B4-BE49-F238E27FC236}">
                  <a16:creationId xmlns:a16="http://schemas.microsoft.com/office/drawing/2014/main" id="{6610B6E5-A463-47A1-AAF5-3E9F87C84C2A}"/>
                </a:ext>
              </a:extLst>
            </p:cNvPr>
            <p:cNvSpPr/>
            <p:nvPr/>
          </p:nvSpPr>
          <p:spPr>
            <a:xfrm flipH="1">
              <a:off x="-2" y="-1"/>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6" name="Shape 414">
              <a:extLst>
                <a:ext uri="{FF2B5EF4-FFF2-40B4-BE49-F238E27FC236}">
                  <a16:creationId xmlns:a16="http://schemas.microsoft.com/office/drawing/2014/main" id="{EA1F11E8-CF1F-4F5B-830D-BAE85C07BC60}"/>
                </a:ext>
              </a:extLst>
            </p:cNvPr>
            <p:cNvSpPr/>
            <p:nvPr/>
          </p:nvSpPr>
          <p:spPr>
            <a:xfrm flipH="1">
              <a:off x="0" y="-1"/>
              <a:ext cx="271995"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7" name="Shape 415">
              <a:extLst>
                <a:ext uri="{FF2B5EF4-FFF2-40B4-BE49-F238E27FC236}">
                  <a16:creationId xmlns:a16="http://schemas.microsoft.com/office/drawing/2014/main" id="{B9AB576F-5EC6-417C-B4E0-0063C40CA8EC}"/>
                </a:ext>
              </a:extLst>
            </p:cNvPr>
            <p:cNvSpPr/>
            <p:nvPr/>
          </p:nvSpPr>
          <p:spPr>
            <a:xfrm flipH="1">
              <a:off x="-2" y="-1"/>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8" name="Shape 417">
            <a:extLst>
              <a:ext uri="{FF2B5EF4-FFF2-40B4-BE49-F238E27FC236}">
                <a16:creationId xmlns:a16="http://schemas.microsoft.com/office/drawing/2014/main" id="{0744333A-7B6B-4AD9-BD6B-DB6CF1F85395}"/>
              </a:ext>
            </a:extLst>
          </p:cNvPr>
          <p:cNvSpPr/>
          <p:nvPr/>
        </p:nvSpPr>
        <p:spPr>
          <a:xfrm>
            <a:off x="5940622" y="5780990"/>
            <a:ext cx="904220"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Segments</a:t>
            </a:r>
          </a:p>
        </p:txBody>
      </p:sp>
      <p:sp>
        <p:nvSpPr>
          <p:cNvPr id="19" name="Shape 418">
            <a:extLst>
              <a:ext uri="{FF2B5EF4-FFF2-40B4-BE49-F238E27FC236}">
                <a16:creationId xmlns:a16="http://schemas.microsoft.com/office/drawing/2014/main" id="{40F3939B-5011-416D-A165-07B1DA6E3B87}"/>
              </a:ext>
            </a:extLst>
          </p:cNvPr>
          <p:cNvSpPr/>
          <p:nvPr/>
        </p:nvSpPr>
        <p:spPr>
          <a:xfrm>
            <a:off x="3753405" y="6804595"/>
            <a:ext cx="926662"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Segment1</a:t>
            </a:r>
          </a:p>
        </p:txBody>
      </p:sp>
      <p:sp>
        <p:nvSpPr>
          <p:cNvPr id="20" name="Shape 419">
            <a:extLst>
              <a:ext uri="{FF2B5EF4-FFF2-40B4-BE49-F238E27FC236}">
                <a16:creationId xmlns:a16="http://schemas.microsoft.com/office/drawing/2014/main" id="{F4319600-029A-45C3-8862-EB2923EC567F}"/>
              </a:ext>
            </a:extLst>
          </p:cNvPr>
          <p:cNvSpPr/>
          <p:nvPr/>
        </p:nvSpPr>
        <p:spPr>
          <a:xfrm>
            <a:off x="5706904" y="6804595"/>
            <a:ext cx="926662"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Segment2</a:t>
            </a:r>
          </a:p>
        </p:txBody>
      </p:sp>
      <p:sp>
        <p:nvSpPr>
          <p:cNvPr id="21" name="Shape 420">
            <a:extLst>
              <a:ext uri="{FF2B5EF4-FFF2-40B4-BE49-F238E27FC236}">
                <a16:creationId xmlns:a16="http://schemas.microsoft.com/office/drawing/2014/main" id="{5E9FC89C-60A5-4673-B186-9FAAA2611EB4}"/>
              </a:ext>
            </a:extLst>
          </p:cNvPr>
          <p:cNvSpPr/>
          <p:nvPr/>
        </p:nvSpPr>
        <p:spPr>
          <a:xfrm>
            <a:off x="8132542" y="6804595"/>
            <a:ext cx="926662"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Segment3</a:t>
            </a:r>
          </a:p>
        </p:txBody>
      </p:sp>
      <p:pic>
        <p:nvPicPr>
          <p:cNvPr id="22" name="pasted-image.png">
            <a:extLst>
              <a:ext uri="{FF2B5EF4-FFF2-40B4-BE49-F238E27FC236}">
                <a16:creationId xmlns:a16="http://schemas.microsoft.com/office/drawing/2014/main" id="{8AFF8262-4384-42F4-BF2F-F35A3AA859D6}"/>
              </a:ext>
            </a:extLst>
          </p:cNvPr>
          <p:cNvPicPr>
            <a:picLocks noChangeAspect="1"/>
          </p:cNvPicPr>
          <p:nvPr/>
        </p:nvPicPr>
        <p:blipFill>
          <a:blip r:embed="rId5"/>
          <a:stretch>
            <a:fillRect/>
          </a:stretch>
        </p:blipFill>
        <p:spPr>
          <a:xfrm>
            <a:off x="3900299" y="6271939"/>
            <a:ext cx="218698" cy="255523"/>
          </a:xfrm>
          <a:prstGeom prst="rect">
            <a:avLst/>
          </a:prstGeom>
          <a:ln w="12700">
            <a:miter lim="400000"/>
          </a:ln>
        </p:spPr>
      </p:pic>
      <p:pic>
        <p:nvPicPr>
          <p:cNvPr id="23" name="pasted-image.png">
            <a:extLst>
              <a:ext uri="{FF2B5EF4-FFF2-40B4-BE49-F238E27FC236}">
                <a16:creationId xmlns:a16="http://schemas.microsoft.com/office/drawing/2014/main" id="{CE984C39-94E0-4F3E-88C2-8DD33954C607}"/>
              </a:ext>
            </a:extLst>
          </p:cNvPr>
          <p:cNvPicPr>
            <a:picLocks noChangeAspect="1"/>
          </p:cNvPicPr>
          <p:nvPr/>
        </p:nvPicPr>
        <p:blipFill>
          <a:blip r:embed="rId5"/>
          <a:stretch>
            <a:fillRect/>
          </a:stretch>
        </p:blipFill>
        <p:spPr>
          <a:xfrm>
            <a:off x="6119383" y="6271939"/>
            <a:ext cx="218698" cy="255523"/>
          </a:xfrm>
          <a:prstGeom prst="rect">
            <a:avLst/>
          </a:prstGeom>
          <a:ln w="12700">
            <a:miter lim="400000"/>
          </a:ln>
        </p:spPr>
      </p:pic>
      <p:pic>
        <p:nvPicPr>
          <p:cNvPr id="24" name="pasted-image.png">
            <a:extLst>
              <a:ext uri="{FF2B5EF4-FFF2-40B4-BE49-F238E27FC236}">
                <a16:creationId xmlns:a16="http://schemas.microsoft.com/office/drawing/2014/main" id="{9BBD3F57-8E50-4E9A-AD79-2DE16F562F60}"/>
              </a:ext>
            </a:extLst>
          </p:cNvPr>
          <p:cNvPicPr>
            <a:picLocks noChangeAspect="1"/>
          </p:cNvPicPr>
          <p:nvPr/>
        </p:nvPicPr>
        <p:blipFill>
          <a:blip r:embed="rId5"/>
          <a:stretch>
            <a:fillRect/>
          </a:stretch>
        </p:blipFill>
        <p:spPr>
          <a:xfrm>
            <a:off x="8338468" y="6271939"/>
            <a:ext cx="218698" cy="255523"/>
          </a:xfrm>
          <a:prstGeom prst="rect">
            <a:avLst/>
          </a:prstGeom>
          <a:ln w="12700">
            <a:miter lim="400000"/>
          </a:ln>
        </p:spPr>
      </p:pic>
      <p:sp>
        <p:nvSpPr>
          <p:cNvPr id="27" name="Shape 243">
            <a:extLst>
              <a:ext uri="{FF2B5EF4-FFF2-40B4-BE49-F238E27FC236}">
                <a16:creationId xmlns:a16="http://schemas.microsoft.com/office/drawing/2014/main" id="{FF147C63-04FF-462D-B975-4DEB61A3F48B}"/>
              </a:ext>
            </a:extLst>
          </p:cNvPr>
          <p:cNvSpPr/>
          <p:nvPr/>
        </p:nvSpPr>
        <p:spPr>
          <a:xfrm>
            <a:off x="-773625" y="5215206"/>
            <a:ext cx="57773"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endParaRPr sz="2000" dirty="0"/>
          </a:p>
        </p:txBody>
      </p:sp>
    </p:spTree>
    <p:extLst>
      <p:ext uri="{BB962C8B-B14F-4D97-AF65-F5344CB8AC3E}">
        <p14:creationId xmlns:p14="http://schemas.microsoft.com/office/powerpoint/2010/main" val="71707533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FD1AB-8F4D-40E2-9B7D-D3F303E206BF}"/>
              </a:ext>
            </a:extLst>
          </p:cNvPr>
          <p:cNvSpPr>
            <a:spLocks noGrp="1"/>
          </p:cNvSpPr>
          <p:nvPr>
            <p:ph type="title" idx="4294967295"/>
          </p:nvPr>
        </p:nvSpPr>
        <p:spPr>
          <a:xfrm>
            <a:off x="0" y="438150"/>
            <a:ext cx="10904538" cy="808038"/>
          </a:xfrm>
        </p:spPr>
        <p:txBody>
          <a:bodyPr>
            <a:normAutofit fontScale="90000"/>
          </a:bodyPr>
          <a:lstStyle/>
          <a:p>
            <a:r>
              <a:rPr lang="en-IN" dirty="0">
                <a:solidFill>
                  <a:schemeClr val="tx1"/>
                </a:solidFill>
              </a:rPr>
              <a:t>Speech Engine</a:t>
            </a:r>
          </a:p>
        </p:txBody>
      </p:sp>
      <p:pic>
        <p:nvPicPr>
          <p:cNvPr id="4" name="image7.png">
            <a:extLst>
              <a:ext uri="{FF2B5EF4-FFF2-40B4-BE49-F238E27FC236}">
                <a16:creationId xmlns:a16="http://schemas.microsoft.com/office/drawing/2014/main" id="{E6CBEECD-05CB-4B8A-8FAC-657601C86337}"/>
              </a:ext>
            </a:extLst>
          </p:cNvPr>
          <p:cNvPicPr>
            <a:picLocks noChangeAspect="1"/>
          </p:cNvPicPr>
          <p:nvPr/>
        </p:nvPicPr>
        <p:blipFill>
          <a:blip r:embed="rId2"/>
          <a:stretch>
            <a:fillRect/>
          </a:stretch>
        </p:blipFill>
        <p:spPr>
          <a:xfrm>
            <a:off x="2635832" y="2987167"/>
            <a:ext cx="3783105" cy="1373237"/>
          </a:xfrm>
          <a:prstGeom prst="rect">
            <a:avLst/>
          </a:prstGeom>
          <a:ln w="12700">
            <a:miter lim="400000"/>
          </a:ln>
        </p:spPr>
      </p:pic>
      <p:grpSp>
        <p:nvGrpSpPr>
          <p:cNvPr id="5" name="Group 432">
            <a:extLst>
              <a:ext uri="{FF2B5EF4-FFF2-40B4-BE49-F238E27FC236}">
                <a16:creationId xmlns:a16="http://schemas.microsoft.com/office/drawing/2014/main" id="{8EA6F95F-12D8-4514-B231-1C3C29A32031}"/>
              </a:ext>
            </a:extLst>
          </p:cNvPr>
          <p:cNvGrpSpPr/>
          <p:nvPr/>
        </p:nvGrpSpPr>
        <p:grpSpPr>
          <a:xfrm>
            <a:off x="8414162" y="4721644"/>
            <a:ext cx="435191" cy="435191"/>
            <a:chOff x="-1" y="-2"/>
            <a:chExt cx="1087977" cy="1087977"/>
          </a:xfrm>
        </p:grpSpPr>
        <p:sp>
          <p:nvSpPr>
            <p:cNvPr id="6" name="Shape 429">
              <a:extLst>
                <a:ext uri="{FF2B5EF4-FFF2-40B4-BE49-F238E27FC236}">
                  <a16:creationId xmlns:a16="http://schemas.microsoft.com/office/drawing/2014/main" id="{34352872-D5C0-4082-BC20-B6D021B146A9}"/>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7" name="Shape 430">
              <a:extLst>
                <a:ext uri="{FF2B5EF4-FFF2-40B4-BE49-F238E27FC236}">
                  <a16:creationId xmlns:a16="http://schemas.microsoft.com/office/drawing/2014/main" id="{B4841F27-3F30-43DD-AF5F-6136F63DCB12}"/>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8" name="Shape 431">
              <a:extLst>
                <a:ext uri="{FF2B5EF4-FFF2-40B4-BE49-F238E27FC236}">
                  <a16:creationId xmlns:a16="http://schemas.microsoft.com/office/drawing/2014/main" id="{691A3B44-687D-463F-9539-B593D7B6D79D}"/>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9" name="Group 436">
            <a:extLst>
              <a:ext uri="{FF2B5EF4-FFF2-40B4-BE49-F238E27FC236}">
                <a16:creationId xmlns:a16="http://schemas.microsoft.com/office/drawing/2014/main" id="{4CC7D813-BA8A-4365-8853-443382212718}"/>
              </a:ext>
            </a:extLst>
          </p:cNvPr>
          <p:cNvGrpSpPr/>
          <p:nvPr/>
        </p:nvGrpSpPr>
        <p:grpSpPr>
          <a:xfrm>
            <a:off x="8538583" y="2968141"/>
            <a:ext cx="435191" cy="435191"/>
            <a:chOff x="-1" y="-2"/>
            <a:chExt cx="1087977" cy="1087977"/>
          </a:xfrm>
        </p:grpSpPr>
        <p:sp>
          <p:nvSpPr>
            <p:cNvPr id="10" name="Shape 433">
              <a:extLst>
                <a:ext uri="{FF2B5EF4-FFF2-40B4-BE49-F238E27FC236}">
                  <a16:creationId xmlns:a16="http://schemas.microsoft.com/office/drawing/2014/main" id="{92B6BF7A-3967-46A8-807E-C3D27C05A436}"/>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1" name="Shape 434">
              <a:extLst>
                <a:ext uri="{FF2B5EF4-FFF2-40B4-BE49-F238E27FC236}">
                  <a16:creationId xmlns:a16="http://schemas.microsoft.com/office/drawing/2014/main" id="{731AB476-978B-466B-8CF7-6B472107DD3E}"/>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2" name="Shape 435">
              <a:extLst>
                <a:ext uri="{FF2B5EF4-FFF2-40B4-BE49-F238E27FC236}">
                  <a16:creationId xmlns:a16="http://schemas.microsoft.com/office/drawing/2014/main" id="{139476A2-F1C4-490E-91E2-B7D080A91050}"/>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13" name="Group 440">
            <a:extLst>
              <a:ext uri="{FF2B5EF4-FFF2-40B4-BE49-F238E27FC236}">
                <a16:creationId xmlns:a16="http://schemas.microsoft.com/office/drawing/2014/main" id="{4B077B90-4BC4-4CDB-9C8C-C3FEE1A25382}"/>
              </a:ext>
            </a:extLst>
          </p:cNvPr>
          <p:cNvGrpSpPr/>
          <p:nvPr/>
        </p:nvGrpSpPr>
        <p:grpSpPr>
          <a:xfrm>
            <a:off x="8503012" y="3882852"/>
            <a:ext cx="435191" cy="435191"/>
            <a:chOff x="-1" y="-2"/>
            <a:chExt cx="1087977" cy="1087977"/>
          </a:xfrm>
        </p:grpSpPr>
        <p:sp>
          <p:nvSpPr>
            <p:cNvPr id="14" name="Shape 437">
              <a:extLst>
                <a:ext uri="{FF2B5EF4-FFF2-40B4-BE49-F238E27FC236}">
                  <a16:creationId xmlns:a16="http://schemas.microsoft.com/office/drawing/2014/main" id="{8D0755ED-9FAE-4245-95BC-6216C2C126AF}"/>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5" name="Shape 438">
              <a:extLst>
                <a:ext uri="{FF2B5EF4-FFF2-40B4-BE49-F238E27FC236}">
                  <a16:creationId xmlns:a16="http://schemas.microsoft.com/office/drawing/2014/main" id="{65618080-D353-4732-BA2D-B2C6465F64B5}"/>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6" name="Shape 439">
              <a:extLst>
                <a:ext uri="{FF2B5EF4-FFF2-40B4-BE49-F238E27FC236}">
                  <a16:creationId xmlns:a16="http://schemas.microsoft.com/office/drawing/2014/main" id="{1AC4D077-770E-4AA1-BB64-14440CBCE050}"/>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7" name="Shape 441">
            <a:extLst>
              <a:ext uri="{FF2B5EF4-FFF2-40B4-BE49-F238E27FC236}">
                <a16:creationId xmlns:a16="http://schemas.microsoft.com/office/drawing/2014/main" id="{64C86D36-0DD3-48F9-8D5B-C6C1444DB855}"/>
              </a:ext>
            </a:extLst>
          </p:cNvPr>
          <p:cNvSpPr/>
          <p:nvPr/>
        </p:nvSpPr>
        <p:spPr>
          <a:xfrm>
            <a:off x="8364741" y="2566540"/>
            <a:ext cx="1176730"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Environment</a:t>
            </a:r>
          </a:p>
        </p:txBody>
      </p:sp>
      <p:sp>
        <p:nvSpPr>
          <p:cNvPr id="18" name="Shape 442">
            <a:extLst>
              <a:ext uri="{FF2B5EF4-FFF2-40B4-BE49-F238E27FC236}">
                <a16:creationId xmlns:a16="http://schemas.microsoft.com/office/drawing/2014/main" id="{8449E697-41D2-49B5-BBEA-9DF5576D619C}"/>
              </a:ext>
            </a:extLst>
          </p:cNvPr>
          <p:cNvSpPr/>
          <p:nvPr/>
        </p:nvSpPr>
        <p:spPr>
          <a:xfrm>
            <a:off x="8385060" y="3518421"/>
            <a:ext cx="767965"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Channel</a:t>
            </a:r>
          </a:p>
        </p:txBody>
      </p:sp>
      <p:sp>
        <p:nvSpPr>
          <p:cNvPr id="19" name="Shape 443">
            <a:extLst>
              <a:ext uri="{FF2B5EF4-FFF2-40B4-BE49-F238E27FC236}">
                <a16:creationId xmlns:a16="http://schemas.microsoft.com/office/drawing/2014/main" id="{87B67BAB-CA8B-4EE1-9425-4FE0FD089661}"/>
              </a:ext>
            </a:extLst>
          </p:cNvPr>
          <p:cNvSpPr/>
          <p:nvPr/>
        </p:nvSpPr>
        <p:spPr>
          <a:xfrm>
            <a:off x="8354580" y="4395962"/>
            <a:ext cx="673387" cy="289308"/>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400" b="1" dirty="0"/>
              <a:t>Speaker</a:t>
            </a:r>
            <a:endParaRPr sz="1280" b="1" dirty="0"/>
          </a:p>
        </p:txBody>
      </p:sp>
      <p:grpSp>
        <p:nvGrpSpPr>
          <p:cNvPr id="20" name="Group 447">
            <a:extLst>
              <a:ext uri="{FF2B5EF4-FFF2-40B4-BE49-F238E27FC236}">
                <a16:creationId xmlns:a16="http://schemas.microsoft.com/office/drawing/2014/main" id="{52FD7869-7445-43F7-8B65-1D185E105D4A}"/>
              </a:ext>
            </a:extLst>
          </p:cNvPr>
          <p:cNvGrpSpPr/>
          <p:nvPr/>
        </p:nvGrpSpPr>
        <p:grpSpPr>
          <a:xfrm>
            <a:off x="8437932" y="5295829"/>
            <a:ext cx="286515" cy="286514"/>
            <a:chOff x="-2" y="0"/>
            <a:chExt cx="716286" cy="716284"/>
          </a:xfrm>
        </p:grpSpPr>
        <p:sp>
          <p:nvSpPr>
            <p:cNvPr id="21" name="Shape 444">
              <a:extLst>
                <a:ext uri="{FF2B5EF4-FFF2-40B4-BE49-F238E27FC236}">
                  <a16:creationId xmlns:a16="http://schemas.microsoft.com/office/drawing/2014/main" id="{CFC7A387-6FF0-4854-87A5-0110E912604E}"/>
                </a:ext>
              </a:extLst>
            </p:cNvPr>
            <p:cNvSpPr/>
            <p:nvPr/>
          </p:nvSpPr>
          <p:spPr>
            <a:xfrm flipH="1">
              <a:off x="-3" y="0"/>
              <a:ext cx="716288" cy="716285"/>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2" name="Shape 445">
              <a:extLst>
                <a:ext uri="{FF2B5EF4-FFF2-40B4-BE49-F238E27FC236}">
                  <a16:creationId xmlns:a16="http://schemas.microsoft.com/office/drawing/2014/main" id="{3AB1D59A-27AA-41DB-8242-B27295B111D3}"/>
                </a:ext>
              </a:extLst>
            </p:cNvPr>
            <p:cNvSpPr/>
            <p:nvPr/>
          </p:nvSpPr>
          <p:spPr>
            <a:xfrm flipH="1">
              <a:off x="-1" y="0"/>
              <a:ext cx="179072" cy="716285"/>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3" name="Shape 446">
              <a:extLst>
                <a:ext uri="{FF2B5EF4-FFF2-40B4-BE49-F238E27FC236}">
                  <a16:creationId xmlns:a16="http://schemas.microsoft.com/office/drawing/2014/main" id="{90AC1B2D-F248-4A91-B6E7-39EE7C8273C8}"/>
                </a:ext>
              </a:extLst>
            </p:cNvPr>
            <p:cNvSpPr/>
            <p:nvPr/>
          </p:nvSpPr>
          <p:spPr>
            <a:xfrm flipH="1">
              <a:off x="-3" y="0"/>
              <a:ext cx="716288" cy="17907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24" name="Group 451">
            <a:extLst>
              <a:ext uri="{FF2B5EF4-FFF2-40B4-BE49-F238E27FC236}">
                <a16:creationId xmlns:a16="http://schemas.microsoft.com/office/drawing/2014/main" id="{C45D30F9-3633-43B1-B683-C43E1B784C4B}"/>
              </a:ext>
            </a:extLst>
          </p:cNvPr>
          <p:cNvGrpSpPr/>
          <p:nvPr/>
        </p:nvGrpSpPr>
        <p:grpSpPr>
          <a:xfrm>
            <a:off x="6972308" y="5295829"/>
            <a:ext cx="286515" cy="286514"/>
            <a:chOff x="-2" y="0"/>
            <a:chExt cx="716286" cy="716284"/>
          </a:xfrm>
        </p:grpSpPr>
        <p:sp>
          <p:nvSpPr>
            <p:cNvPr id="25" name="Shape 448">
              <a:extLst>
                <a:ext uri="{FF2B5EF4-FFF2-40B4-BE49-F238E27FC236}">
                  <a16:creationId xmlns:a16="http://schemas.microsoft.com/office/drawing/2014/main" id="{BDA7E129-BE15-4B68-BFDC-E61F13FC651E}"/>
                </a:ext>
              </a:extLst>
            </p:cNvPr>
            <p:cNvSpPr/>
            <p:nvPr/>
          </p:nvSpPr>
          <p:spPr>
            <a:xfrm flipH="1">
              <a:off x="-3" y="0"/>
              <a:ext cx="716288" cy="716285"/>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6" name="Shape 449">
              <a:extLst>
                <a:ext uri="{FF2B5EF4-FFF2-40B4-BE49-F238E27FC236}">
                  <a16:creationId xmlns:a16="http://schemas.microsoft.com/office/drawing/2014/main" id="{A338C9C7-8617-44D0-AC8E-FDD49014DE9A}"/>
                </a:ext>
              </a:extLst>
            </p:cNvPr>
            <p:cNvSpPr/>
            <p:nvPr/>
          </p:nvSpPr>
          <p:spPr>
            <a:xfrm flipH="1">
              <a:off x="-1" y="0"/>
              <a:ext cx="179072" cy="716285"/>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7" name="Shape 450">
              <a:extLst>
                <a:ext uri="{FF2B5EF4-FFF2-40B4-BE49-F238E27FC236}">
                  <a16:creationId xmlns:a16="http://schemas.microsoft.com/office/drawing/2014/main" id="{91D5E1B2-B9FB-48B8-AC46-AF3622FFF62D}"/>
                </a:ext>
              </a:extLst>
            </p:cNvPr>
            <p:cNvSpPr/>
            <p:nvPr/>
          </p:nvSpPr>
          <p:spPr>
            <a:xfrm flipH="1">
              <a:off x="-3" y="0"/>
              <a:ext cx="716288" cy="17907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28" name="Group 455">
            <a:extLst>
              <a:ext uri="{FF2B5EF4-FFF2-40B4-BE49-F238E27FC236}">
                <a16:creationId xmlns:a16="http://schemas.microsoft.com/office/drawing/2014/main" id="{CDF58E94-817F-499F-85C2-2F8B2F096172}"/>
              </a:ext>
            </a:extLst>
          </p:cNvPr>
          <p:cNvGrpSpPr/>
          <p:nvPr/>
        </p:nvGrpSpPr>
        <p:grpSpPr>
          <a:xfrm>
            <a:off x="7818172" y="5295829"/>
            <a:ext cx="286515" cy="286514"/>
            <a:chOff x="-2" y="0"/>
            <a:chExt cx="716286" cy="716284"/>
          </a:xfrm>
        </p:grpSpPr>
        <p:sp>
          <p:nvSpPr>
            <p:cNvPr id="29" name="Shape 452">
              <a:extLst>
                <a:ext uri="{FF2B5EF4-FFF2-40B4-BE49-F238E27FC236}">
                  <a16:creationId xmlns:a16="http://schemas.microsoft.com/office/drawing/2014/main" id="{029A75EF-0A8B-4808-89B3-BBA6D4AA0501}"/>
                </a:ext>
              </a:extLst>
            </p:cNvPr>
            <p:cNvSpPr/>
            <p:nvPr/>
          </p:nvSpPr>
          <p:spPr>
            <a:xfrm flipH="1">
              <a:off x="-3" y="0"/>
              <a:ext cx="716288" cy="716285"/>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0" name="Shape 453">
              <a:extLst>
                <a:ext uri="{FF2B5EF4-FFF2-40B4-BE49-F238E27FC236}">
                  <a16:creationId xmlns:a16="http://schemas.microsoft.com/office/drawing/2014/main" id="{1CECD6FB-00B3-46F8-801B-F8C8CF774BA4}"/>
                </a:ext>
              </a:extLst>
            </p:cNvPr>
            <p:cNvSpPr/>
            <p:nvPr/>
          </p:nvSpPr>
          <p:spPr>
            <a:xfrm flipH="1">
              <a:off x="-1" y="0"/>
              <a:ext cx="179072" cy="716285"/>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1" name="Shape 454">
              <a:extLst>
                <a:ext uri="{FF2B5EF4-FFF2-40B4-BE49-F238E27FC236}">
                  <a16:creationId xmlns:a16="http://schemas.microsoft.com/office/drawing/2014/main" id="{D5FA36B8-A8B3-4C37-91DF-F6FB09C4EB61}"/>
                </a:ext>
              </a:extLst>
            </p:cNvPr>
            <p:cNvSpPr/>
            <p:nvPr/>
          </p:nvSpPr>
          <p:spPr>
            <a:xfrm flipH="1">
              <a:off x="-3" y="0"/>
              <a:ext cx="716288" cy="17907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32" name="Shape 456">
            <a:extLst>
              <a:ext uri="{FF2B5EF4-FFF2-40B4-BE49-F238E27FC236}">
                <a16:creationId xmlns:a16="http://schemas.microsoft.com/office/drawing/2014/main" id="{885146DB-72C7-4E30-BBAB-4BECCB5E757F}"/>
              </a:ext>
            </a:extLst>
          </p:cNvPr>
          <p:cNvSpPr/>
          <p:nvPr/>
        </p:nvSpPr>
        <p:spPr>
          <a:xfrm>
            <a:off x="6963262" y="5660262"/>
            <a:ext cx="492249"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Style</a:t>
            </a:r>
          </a:p>
        </p:txBody>
      </p:sp>
      <p:sp>
        <p:nvSpPr>
          <p:cNvPr id="33" name="Shape 457">
            <a:extLst>
              <a:ext uri="{FF2B5EF4-FFF2-40B4-BE49-F238E27FC236}">
                <a16:creationId xmlns:a16="http://schemas.microsoft.com/office/drawing/2014/main" id="{F3134BA9-CE9C-44F8-8C29-EA501EAA976E}"/>
              </a:ext>
            </a:extLst>
          </p:cNvPr>
          <p:cNvSpPr/>
          <p:nvPr/>
        </p:nvSpPr>
        <p:spPr>
          <a:xfrm>
            <a:off x="7621744" y="5660262"/>
            <a:ext cx="705448"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Gender</a:t>
            </a:r>
          </a:p>
        </p:txBody>
      </p:sp>
      <p:sp>
        <p:nvSpPr>
          <p:cNvPr id="34" name="Shape 458">
            <a:extLst>
              <a:ext uri="{FF2B5EF4-FFF2-40B4-BE49-F238E27FC236}">
                <a16:creationId xmlns:a16="http://schemas.microsoft.com/office/drawing/2014/main" id="{D13CC14E-C945-42F1-A5F0-40182AE16FC3}"/>
              </a:ext>
            </a:extLst>
          </p:cNvPr>
          <p:cNvSpPr/>
          <p:nvPr/>
        </p:nvSpPr>
        <p:spPr>
          <a:xfrm>
            <a:off x="8471946" y="5658603"/>
            <a:ext cx="399274"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Bradley Hand ITC TT-Bold"/>
                <a:ea typeface="Bradley Hand ITC TT-Bold"/>
                <a:cs typeface="Bradley Hand ITC TT-Bold"/>
                <a:sym typeface="Bradley Hand ITC TT-Bold"/>
              </a:defRPr>
            </a:lvl1pPr>
          </a:lstStyle>
          <a:p>
            <a:r>
              <a:rPr sz="1600" b="1"/>
              <a:t>Age</a:t>
            </a:r>
          </a:p>
        </p:txBody>
      </p:sp>
      <p:grpSp>
        <p:nvGrpSpPr>
          <p:cNvPr id="35" name="Group 462">
            <a:extLst>
              <a:ext uri="{FF2B5EF4-FFF2-40B4-BE49-F238E27FC236}">
                <a16:creationId xmlns:a16="http://schemas.microsoft.com/office/drawing/2014/main" id="{53449A40-3946-469B-86C1-884644D20535}"/>
              </a:ext>
            </a:extLst>
          </p:cNvPr>
          <p:cNvGrpSpPr/>
          <p:nvPr/>
        </p:nvGrpSpPr>
        <p:grpSpPr>
          <a:xfrm>
            <a:off x="9199299" y="5295829"/>
            <a:ext cx="286515" cy="286514"/>
            <a:chOff x="-2" y="0"/>
            <a:chExt cx="716286" cy="716284"/>
          </a:xfrm>
        </p:grpSpPr>
        <p:sp>
          <p:nvSpPr>
            <p:cNvPr id="36" name="Shape 459">
              <a:extLst>
                <a:ext uri="{FF2B5EF4-FFF2-40B4-BE49-F238E27FC236}">
                  <a16:creationId xmlns:a16="http://schemas.microsoft.com/office/drawing/2014/main" id="{204F6CF6-F55F-41B3-9194-9FE209167B69}"/>
                </a:ext>
              </a:extLst>
            </p:cNvPr>
            <p:cNvSpPr/>
            <p:nvPr/>
          </p:nvSpPr>
          <p:spPr>
            <a:xfrm flipH="1">
              <a:off x="-3" y="0"/>
              <a:ext cx="716288" cy="716285"/>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cubicBezTo>
                    <a:pt x="21600" y="2700"/>
                    <a:pt x="21600" y="5400"/>
                    <a:pt x="21600" y="8100"/>
                  </a:cubicBezTo>
                  <a:cubicBezTo>
                    <a:pt x="21600" y="10800"/>
                    <a:pt x="21600" y="13500"/>
                    <a:pt x="21600" y="16200"/>
                  </a:cubicBezTo>
                  <a:lnTo>
                    <a:pt x="16200" y="21600"/>
                  </a:lnTo>
                  <a:lnTo>
                    <a:pt x="0" y="21600"/>
                  </a:lnTo>
                  <a:lnTo>
                    <a:pt x="0" y="5400"/>
                  </a:lnTo>
                  <a:close/>
                </a:path>
              </a:pathLst>
            </a:custGeom>
            <a:solidFill>
              <a:srgbClr val="B4CC82"/>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7" name="Shape 460">
              <a:extLst>
                <a:ext uri="{FF2B5EF4-FFF2-40B4-BE49-F238E27FC236}">
                  <a16:creationId xmlns:a16="http://schemas.microsoft.com/office/drawing/2014/main" id="{8110341D-6E3D-4D8B-AFE5-52A642FDF1AF}"/>
                </a:ext>
              </a:extLst>
            </p:cNvPr>
            <p:cNvSpPr/>
            <p:nvPr/>
          </p:nvSpPr>
          <p:spPr>
            <a:xfrm flipH="1">
              <a:off x="-1" y="0"/>
              <a:ext cx="179072" cy="716285"/>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8" name="Shape 461">
              <a:extLst>
                <a:ext uri="{FF2B5EF4-FFF2-40B4-BE49-F238E27FC236}">
                  <a16:creationId xmlns:a16="http://schemas.microsoft.com/office/drawing/2014/main" id="{E0371B02-D76A-4C4F-9B11-07F5678792CC}"/>
                </a:ext>
              </a:extLst>
            </p:cNvPr>
            <p:cNvSpPr/>
            <p:nvPr/>
          </p:nvSpPr>
          <p:spPr>
            <a:xfrm flipH="1">
              <a:off x="-3" y="0"/>
              <a:ext cx="716288" cy="17907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39" name="Shape 463">
            <a:extLst>
              <a:ext uri="{FF2B5EF4-FFF2-40B4-BE49-F238E27FC236}">
                <a16:creationId xmlns:a16="http://schemas.microsoft.com/office/drawing/2014/main" id="{F2C79235-D5F2-47A6-A004-3CFB4A615B13}"/>
              </a:ext>
            </a:extLst>
          </p:cNvPr>
          <p:cNvSpPr/>
          <p:nvPr/>
        </p:nvSpPr>
        <p:spPr>
          <a:xfrm>
            <a:off x="9024052" y="5658602"/>
            <a:ext cx="684609" cy="566307"/>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p>
            <a:pPr defTabSz="731543">
              <a:defRPr sz="3200">
                <a:latin typeface="Bradley Hand ITC TT-Bold"/>
                <a:ea typeface="Bradley Hand ITC TT-Bold"/>
                <a:cs typeface="Bradley Hand ITC TT-Bold"/>
                <a:sym typeface="Bradley Hand ITC TT-Bold"/>
              </a:defRPr>
            </a:pPr>
            <a:r>
              <a:rPr sz="1600" b="1"/>
              <a:t>Speech</a:t>
            </a:r>
          </a:p>
          <a:p>
            <a:pPr defTabSz="731543">
              <a:defRPr sz="3200">
                <a:latin typeface="Bradley Hand ITC TT-Bold"/>
                <a:ea typeface="Bradley Hand ITC TT-Bold"/>
                <a:cs typeface="Bradley Hand ITC TT-Bold"/>
                <a:sym typeface="Bradley Hand ITC TT-Bold"/>
              </a:defRPr>
            </a:pPr>
            <a:r>
              <a:rPr sz="1600" b="1"/>
              <a:t>Speed</a:t>
            </a:r>
          </a:p>
        </p:txBody>
      </p:sp>
      <p:pic>
        <p:nvPicPr>
          <p:cNvPr id="40" name="image199.png">
            <a:extLst>
              <a:ext uri="{FF2B5EF4-FFF2-40B4-BE49-F238E27FC236}">
                <a16:creationId xmlns:a16="http://schemas.microsoft.com/office/drawing/2014/main" id="{E943E1B9-E58B-4173-B228-5F30D74349B7}"/>
              </a:ext>
            </a:extLst>
          </p:cNvPr>
          <p:cNvPicPr>
            <a:picLocks noChangeAspect="1"/>
          </p:cNvPicPr>
          <p:nvPr/>
        </p:nvPicPr>
        <p:blipFill>
          <a:blip r:embed="rId3"/>
          <a:stretch>
            <a:fillRect/>
          </a:stretch>
        </p:blipFill>
        <p:spPr>
          <a:xfrm>
            <a:off x="8449600" y="4856733"/>
            <a:ext cx="263179" cy="263179"/>
          </a:xfrm>
          <a:prstGeom prst="rect">
            <a:avLst/>
          </a:prstGeom>
          <a:ln w="12700">
            <a:miter lim="400000"/>
          </a:ln>
        </p:spPr>
      </p:pic>
      <p:pic>
        <p:nvPicPr>
          <p:cNvPr id="41" name="pasted-image.png">
            <a:extLst>
              <a:ext uri="{FF2B5EF4-FFF2-40B4-BE49-F238E27FC236}">
                <a16:creationId xmlns:a16="http://schemas.microsoft.com/office/drawing/2014/main" id="{84BBA6CC-BBBB-4F00-B6F5-586347A0F73E}"/>
              </a:ext>
            </a:extLst>
          </p:cNvPr>
          <p:cNvPicPr>
            <a:picLocks/>
          </p:cNvPicPr>
          <p:nvPr/>
        </p:nvPicPr>
        <p:blipFill>
          <a:blip r:embed="rId4"/>
          <a:stretch>
            <a:fillRect/>
          </a:stretch>
        </p:blipFill>
        <p:spPr>
          <a:xfrm>
            <a:off x="8557774" y="3098008"/>
            <a:ext cx="325667" cy="286514"/>
          </a:xfrm>
          <a:prstGeom prst="rect">
            <a:avLst/>
          </a:prstGeom>
          <a:ln w="12700">
            <a:miter lim="400000"/>
          </a:ln>
        </p:spPr>
      </p:pic>
      <p:pic>
        <p:nvPicPr>
          <p:cNvPr id="42" name="pasted-image.png">
            <a:extLst>
              <a:ext uri="{FF2B5EF4-FFF2-40B4-BE49-F238E27FC236}">
                <a16:creationId xmlns:a16="http://schemas.microsoft.com/office/drawing/2014/main" id="{72C405E7-050A-40B6-B093-4B592B5CD48F}"/>
              </a:ext>
            </a:extLst>
          </p:cNvPr>
          <p:cNvPicPr>
            <a:picLocks/>
          </p:cNvPicPr>
          <p:nvPr/>
        </p:nvPicPr>
        <p:blipFill>
          <a:blip r:embed="rId5"/>
          <a:stretch>
            <a:fillRect/>
          </a:stretch>
        </p:blipFill>
        <p:spPr>
          <a:xfrm>
            <a:off x="8515354" y="4043105"/>
            <a:ext cx="274179" cy="173858"/>
          </a:xfrm>
          <a:prstGeom prst="rect">
            <a:avLst/>
          </a:prstGeom>
          <a:ln w="12700">
            <a:miter lim="400000"/>
          </a:ln>
        </p:spPr>
      </p:pic>
      <p:pic>
        <p:nvPicPr>
          <p:cNvPr id="43" name="pasted-image.png">
            <a:extLst>
              <a:ext uri="{FF2B5EF4-FFF2-40B4-BE49-F238E27FC236}">
                <a16:creationId xmlns:a16="http://schemas.microsoft.com/office/drawing/2014/main" id="{CC338716-48E3-4A94-BC7A-1C072A2C4B3A}"/>
              </a:ext>
            </a:extLst>
          </p:cNvPr>
          <p:cNvPicPr>
            <a:picLocks/>
          </p:cNvPicPr>
          <p:nvPr/>
        </p:nvPicPr>
        <p:blipFill>
          <a:blip r:embed="rId6"/>
          <a:stretch>
            <a:fillRect/>
          </a:stretch>
        </p:blipFill>
        <p:spPr>
          <a:xfrm>
            <a:off x="7035343" y="5407719"/>
            <a:ext cx="160446" cy="173858"/>
          </a:xfrm>
          <a:prstGeom prst="rect">
            <a:avLst/>
          </a:prstGeom>
          <a:ln w="12700">
            <a:miter lim="400000"/>
          </a:ln>
        </p:spPr>
      </p:pic>
      <p:pic>
        <p:nvPicPr>
          <p:cNvPr id="44" name="pasted-image.png">
            <a:extLst>
              <a:ext uri="{FF2B5EF4-FFF2-40B4-BE49-F238E27FC236}">
                <a16:creationId xmlns:a16="http://schemas.microsoft.com/office/drawing/2014/main" id="{002D70D7-0A6C-4A14-BFDD-F399A7FB76B1}"/>
              </a:ext>
            </a:extLst>
          </p:cNvPr>
          <p:cNvPicPr>
            <a:picLocks/>
          </p:cNvPicPr>
          <p:nvPr/>
        </p:nvPicPr>
        <p:blipFill>
          <a:blip r:embed="rId7"/>
          <a:stretch>
            <a:fillRect/>
          </a:stretch>
        </p:blipFill>
        <p:spPr>
          <a:xfrm rot="18726768">
            <a:off x="7936724" y="5412291"/>
            <a:ext cx="116161" cy="138935"/>
          </a:xfrm>
          <a:prstGeom prst="rect">
            <a:avLst/>
          </a:prstGeom>
          <a:ln w="12700">
            <a:miter lim="400000"/>
          </a:ln>
        </p:spPr>
      </p:pic>
      <p:pic>
        <p:nvPicPr>
          <p:cNvPr id="45" name="pasted-image.png">
            <a:extLst>
              <a:ext uri="{FF2B5EF4-FFF2-40B4-BE49-F238E27FC236}">
                <a16:creationId xmlns:a16="http://schemas.microsoft.com/office/drawing/2014/main" id="{836854B6-0864-40F3-A4F3-123CD754814A}"/>
              </a:ext>
            </a:extLst>
          </p:cNvPr>
          <p:cNvPicPr>
            <a:picLocks/>
          </p:cNvPicPr>
          <p:nvPr/>
        </p:nvPicPr>
        <p:blipFill>
          <a:blip r:embed="rId8"/>
          <a:stretch>
            <a:fillRect/>
          </a:stretch>
        </p:blipFill>
        <p:spPr>
          <a:xfrm>
            <a:off x="8547963" y="5407719"/>
            <a:ext cx="167589" cy="173858"/>
          </a:xfrm>
          <a:prstGeom prst="rect">
            <a:avLst/>
          </a:prstGeom>
          <a:ln w="12700">
            <a:miter lim="400000"/>
          </a:ln>
        </p:spPr>
      </p:pic>
      <p:pic>
        <p:nvPicPr>
          <p:cNvPr id="46" name="image302.png">
            <a:extLst>
              <a:ext uri="{FF2B5EF4-FFF2-40B4-BE49-F238E27FC236}">
                <a16:creationId xmlns:a16="http://schemas.microsoft.com/office/drawing/2014/main" id="{1CD60179-BF76-488D-9338-17069F86D382}"/>
              </a:ext>
            </a:extLst>
          </p:cNvPr>
          <p:cNvPicPr>
            <a:picLocks noChangeAspect="1"/>
          </p:cNvPicPr>
          <p:nvPr/>
        </p:nvPicPr>
        <p:blipFill>
          <a:blip r:embed="rId9"/>
          <a:stretch>
            <a:fillRect/>
          </a:stretch>
        </p:blipFill>
        <p:spPr>
          <a:xfrm>
            <a:off x="9311935" y="5410144"/>
            <a:ext cx="173858" cy="173858"/>
          </a:xfrm>
          <a:prstGeom prst="rect">
            <a:avLst/>
          </a:prstGeom>
          <a:ln w="12700">
            <a:miter lim="400000"/>
          </a:ln>
        </p:spPr>
      </p:pic>
      <p:sp>
        <p:nvSpPr>
          <p:cNvPr id="47" name="Shape 471">
            <a:extLst>
              <a:ext uri="{FF2B5EF4-FFF2-40B4-BE49-F238E27FC236}">
                <a16:creationId xmlns:a16="http://schemas.microsoft.com/office/drawing/2014/main" id="{AE118776-8BE1-4D8E-86A0-54E6FF7C1CAF}"/>
              </a:ext>
            </a:extLst>
          </p:cNvPr>
          <p:cNvSpPr/>
          <p:nvPr/>
        </p:nvSpPr>
        <p:spPr>
          <a:xfrm>
            <a:off x="7579930" y="3493307"/>
            <a:ext cx="1684729" cy="1"/>
          </a:xfrm>
          <a:prstGeom prst="line">
            <a:avLst/>
          </a:prstGeom>
          <a:ln w="25400" cap="rnd">
            <a:solidFill>
              <a:srgbClr val="000000"/>
            </a:solidFill>
            <a:custDash>
              <a:ds d="100000" sp="200000"/>
            </a:custDash>
          </a:ln>
        </p:spPr>
        <p:txBody>
          <a:bodyPr lIns="28575" tIns="28575" rIns="28575" bIns="28575" anchor="ctr"/>
          <a:lstStyle/>
          <a:p>
            <a:pPr>
              <a:defRPr sz="3200"/>
            </a:pPr>
            <a:endParaRPr sz="1280" b="1"/>
          </a:p>
        </p:txBody>
      </p:sp>
      <p:sp>
        <p:nvSpPr>
          <p:cNvPr id="48" name="Shape 472">
            <a:extLst>
              <a:ext uri="{FF2B5EF4-FFF2-40B4-BE49-F238E27FC236}">
                <a16:creationId xmlns:a16="http://schemas.microsoft.com/office/drawing/2014/main" id="{3E6B1669-A56C-4868-B875-458ABC0C4593}"/>
              </a:ext>
            </a:extLst>
          </p:cNvPr>
          <p:cNvSpPr/>
          <p:nvPr/>
        </p:nvSpPr>
        <p:spPr>
          <a:xfrm>
            <a:off x="7789393" y="4405525"/>
            <a:ext cx="1684729" cy="1"/>
          </a:xfrm>
          <a:prstGeom prst="line">
            <a:avLst/>
          </a:prstGeom>
          <a:ln w="25400" cap="rnd">
            <a:solidFill>
              <a:srgbClr val="000000"/>
            </a:solidFill>
            <a:custDash>
              <a:ds d="100000" sp="200000"/>
            </a:custDash>
          </a:ln>
        </p:spPr>
        <p:txBody>
          <a:bodyPr lIns="28575" tIns="28575" rIns="28575" bIns="28575" anchor="ctr"/>
          <a:lstStyle/>
          <a:p>
            <a:pPr>
              <a:defRPr sz="3200"/>
            </a:pPr>
            <a:endParaRPr sz="1280" b="1"/>
          </a:p>
        </p:txBody>
      </p:sp>
      <p:sp>
        <p:nvSpPr>
          <p:cNvPr id="49" name="Shape 473">
            <a:extLst>
              <a:ext uri="{FF2B5EF4-FFF2-40B4-BE49-F238E27FC236}">
                <a16:creationId xmlns:a16="http://schemas.microsoft.com/office/drawing/2014/main" id="{90480F72-ADFC-494D-9064-06A5A6795CC8}"/>
              </a:ext>
            </a:extLst>
          </p:cNvPr>
          <p:cNvSpPr/>
          <p:nvPr/>
        </p:nvSpPr>
        <p:spPr>
          <a:xfrm>
            <a:off x="7037367" y="5146733"/>
            <a:ext cx="2769855" cy="1"/>
          </a:xfrm>
          <a:prstGeom prst="line">
            <a:avLst/>
          </a:prstGeom>
          <a:ln w="25400" cap="rnd">
            <a:solidFill>
              <a:srgbClr val="000000"/>
            </a:solidFill>
            <a:custDash>
              <a:ds d="100000" sp="200000"/>
            </a:custDash>
          </a:ln>
        </p:spPr>
        <p:txBody>
          <a:bodyPr lIns="28575" tIns="28575" rIns="28575" bIns="28575" anchor="ctr"/>
          <a:lstStyle/>
          <a:p>
            <a:pPr>
              <a:defRPr sz="3200"/>
            </a:pPr>
            <a:endParaRPr sz="1280" b="1"/>
          </a:p>
        </p:txBody>
      </p:sp>
    </p:spTree>
    <p:extLst>
      <p:ext uri="{BB962C8B-B14F-4D97-AF65-F5344CB8AC3E}">
        <p14:creationId xmlns:p14="http://schemas.microsoft.com/office/powerpoint/2010/main" val="181215201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19060-960F-4E07-A284-F2A9861A90F2}"/>
              </a:ext>
            </a:extLst>
          </p:cNvPr>
          <p:cNvSpPr>
            <a:spLocks noGrp="1"/>
          </p:cNvSpPr>
          <p:nvPr>
            <p:ph type="title" idx="4294967295"/>
          </p:nvPr>
        </p:nvSpPr>
        <p:spPr>
          <a:xfrm>
            <a:off x="0" y="438150"/>
            <a:ext cx="10904538" cy="808038"/>
          </a:xfrm>
        </p:spPr>
        <p:txBody>
          <a:bodyPr>
            <a:normAutofit fontScale="90000"/>
          </a:bodyPr>
          <a:lstStyle/>
          <a:p>
            <a:r>
              <a:rPr lang="en-IN" dirty="0">
                <a:solidFill>
                  <a:schemeClr val="tx1"/>
                </a:solidFill>
              </a:rPr>
              <a:t>Speech Analytics</a:t>
            </a:r>
          </a:p>
        </p:txBody>
      </p:sp>
      <p:pic>
        <p:nvPicPr>
          <p:cNvPr id="4" name="image17.png">
            <a:extLst>
              <a:ext uri="{FF2B5EF4-FFF2-40B4-BE49-F238E27FC236}">
                <a16:creationId xmlns:a16="http://schemas.microsoft.com/office/drawing/2014/main" id="{F8B0AD08-232A-4263-9136-E69A144BF6E9}"/>
              </a:ext>
            </a:extLst>
          </p:cNvPr>
          <p:cNvPicPr>
            <a:picLocks noChangeAspect="1"/>
          </p:cNvPicPr>
          <p:nvPr/>
        </p:nvPicPr>
        <p:blipFill>
          <a:blip r:embed="rId2"/>
          <a:stretch>
            <a:fillRect/>
          </a:stretch>
        </p:blipFill>
        <p:spPr>
          <a:xfrm>
            <a:off x="2998974" y="2722447"/>
            <a:ext cx="6583681" cy="925009"/>
          </a:xfrm>
          <a:prstGeom prst="rect">
            <a:avLst/>
          </a:prstGeom>
          <a:ln w="12700">
            <a:miter lim="400000"/>
          </a:ln>
        </p:spPr>
      </p:pic>
      <p:grpSp>
        <p:nvGrpSpPr>
          <p:cNvPr id="5" name="Group 482">
            <a:extLst>
              <a:ext uri="{FF2B5EF4-FFF2-40B4-BE49-F238E27FC236}">
                <a16:creationId xmlns:a16="http://schemas.microsoft.com/office/drawing/2014/main" id="{2AD371CB-F2FE-440C-95D8-3182300301F6}"/>
              </a:ext>
            </a:extLst>
          </p:cNvPr>
          <p:cNvGrpSpPr/>
          <p:nvPr/>
        </p:nvGrpSpPr>
        <p:grpSpPr>
          <a:xfrm>
            <a:off x="7660532" y="3871124"/>
            <a:ext cx="435191" cy="435191"/>
            <a:chOff x="-1" y="-2"/>
            <a:chExt cx="1087977" cy="1087977"/>
          </a:xfrm>
        </p:grpSpPr>
        <p:sp>
          <p:nvSpPr>
            <p:cNvPr id="6" name="Shape 479">
              <a:extLst>
                <a:ext uri="{FF2B5EF4-FFF2-40B4-BE49-F238E27FC236}">
                  <a16:creationId xmlns:a16="http://schemas.microsoft.com/office/drawing/2014/main" id="{CFEC3714-EE6B-4EBA-BE7E-FE5911DC233F}"/>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7" name="Shape 480">
              <a:extLst>
                <a:ext uri="{FF2B5EF4-FFF2-40B4-BE49-F238E27FC236}">
                  <a16:creationId xmlns:a16="http://schemas.microsoft.com/office/drawing/2014/main" id="{3FAFD771-5068-44E0-B798-15C57A135E8E}"/>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8" name="Shape 481">
              <a:extLst>
                <a:ext uri="{FF2B5EF4-FFF2-40B4-BE49-F238E27FC236}">
                  <a16:creationId xmlns:a16="http://schemas.microsoft.com/office/drawing/2014/main" id="{38DCDB09-CD20-4DAE-AEC0-66988A35EDAB}"/>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9" name="Group 486">
            <a:extLst>
              <a:ext uri="{FF2B5EF4-FFF2-40B4-BE49-F238E27FC236}">
                <a16:creationId xmlns:a16="http://schemas.microsoft.com/office/drawing/2014/main" id="{986E66EB-E706-414D-8DED-440529151117}"/>
              </a:ext>
            </a:extLst>
          </p:cNvPr>
          <p:cNvGrpSpPr/>
          <p:nvPr/>
        </p:nvGrpSpPr>
        <p:grpSpPr>
          <a:xfrm>
            <a:off x="4676915" y="3871124"/>
            <a:ext cx="435191" cy="435191"/>
            <a:chOff x="-1" y="-2"/>
            <a:chExt cx="1087977" cy="1087977"/>
          </a:xfrm>
        </p:grpSpPr>
        <p:sp>
          <p:nvSpPr>
            <p:cNvPr id="10" name="Shape 483">
              <a:extLst>
                <a:ext uri="{FF2B5EF4-FFF2-40B4-BE49-F238E27FC236}">
                  <a16:creationId xmlns:a16="http://schemas.microsoft.com/office/drawing/2014/main" id="{E33AC7B3-6D5E-41E8-90A1-F12503764EC2}"/>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1" name="Shape 484">
              <a:extLst>
                <a:ext uri="{FF2B5EF4-FFF2-40B4-BE49-F238E27FC236}">
                  <a16:creationId xmlns:a16="http://schemas.microsoft.com/office/drawing/2014/main" id="{2529BF79-E5F3-4E17-BE45-02FBA3C46E85}"/>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2" name="Shape 485">
              <a:extLst>
                <a:ext uri="{FF2B5EF4-FFF2-40B4-BE49-F238E27FC236}">
                  <a16:creationId xmlns:a16="http://schemas.microsoft.com/office/drawing/2014/main" id="{5D42D11C-6415-43E6-B25C-31002612C421}"/>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13" name="Group 490">
            <a:extLst>
              <a:ext uri="{FF2B5EF4-FFF2-40B4-BE49-F238E27FC236}">
                <a16:creationId xmlns:a16="http://schemas.microsoft.com/office/drawing/2014/main" id="{5349F7B4-057D-4AC3-B111-3B6A1C6646E1}"/>
              </a:ext>
            </a:extLst>
          </p:cNvPr>
          <p:cNvGrpSpPr/>
          <p:nvPr/>
        </p:nvGrpSpPr>
        <p:grpSpPr>
          <a:xfrm>
            <a:off x="6014612" y="3871124"/>
            <a:ext cx="435191" cy="435191"/>
            <a:chOff x="-1" y="-2"/>
            <a:chExt cx="1087977" cy="1087977"/>
          </a:xfrm>
        </p:grpSpPr>
        <p:sp>
          <p:nvSpPr>
            <p:cNvPr id="14" name="Shape 487">
              <a:extLst>
                <a:ext uri="{FF2B5EF4-FFF2-40B4-BE49-F238E27FC236}">
                  <a16:creationId xmlns:a16="http://schemas.microsoft.com/office/drawing/2014/main" id="{B6AFE73F-7115-473B-9690-AEB21575603A}"/>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5" name="Shape 488">
              <a:extLst>
                <a:ext uri="{FF2B5EF4-FFF2-40B4-BE49-F238E27FC236}">
                  <a16:creationId xmlns:a16="http://schemas.microsoft.com/office/drawing/2014/main" id="{6DAB6697-0715-43C6-A0BE-5359A31162F5}"/>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6" name="Shape 489">
              <a:extLst>
                <a:ext uri="{FF2B5EF4-FFF2-40B4-BE49-F238E27FC236}">
                  <a16:creationId xmlns:a16="http://schemas.microsoft.com/office/drawing/2014/main" id="{EC1079AD-8772-45D1-B531-C7FECD304A98}"/>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7" name="Shape 491">
            <a:extLst>
              <a:ext uri="{FF2B5EF4-FFF2-40B4-BE49-F238E27FC236}">
                <a16:creationId xmlns:a16="http://schemas.microsoft.com/office/drawing/2014/main" id="{A7A018C3-EFBF-4B23-BB5B-8E2995706611}"/>
              </a:ext>
            </a:extLst>
          </p:cNvPr>
          <p:cNvSpPr/>
          <p:nvPr/>
        </p:nvSpPr>
        <p:spPr>
          <a:xfrm>
            <a:off x="4679217" y="4589156"/>
            <a:ext cx="873763"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Calibri"/>
                <a:ea typeface="Calibri"/>
                <a:cs typeface="Calibri"/>
                <a:sym typeface="Calibri"/>
              </a:defRPr>
            </a:lvl1pPr>
          </a:lstStyle>
          <a:p>
            <a:r>
              <a:rPr sz="1600" b="1"/>
              <a:t>Emotions</a:t>
            </a:r>
          </a:p>
        </p:txBody>
      </p:sp>
      <p:sp>
        <p:nvSpPr>
          <p:cNvPr id="18" name="Shape 492">
            <a:extLst>
              <a:ext uri="{FF2B5EF4-FFF2-40B4-BE49-F238E27FC236}">
                <a16:creationId xmlns:a16="http://schemas.microsoft.com/office/drawing/2014/main" id="{A4D9C4C5-B833-4B8D-A11D-BDE20B4081E7}"/>
              </a:ext>
            </a:extLst>
          </p:cNvPr>
          <p:cNvSpPr/>
          <p:nvPr/>
        </p:nvSpPr>
        <p:spPr>
          <a:xfrm>
            <a:off x="6016913" y="4589156"/>
            <a:ext cx="881778"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Calibri"/>
                <a:ea typeface="Calibri"/>
                <a:cs typeface="Calibri"/>
                <a:sym typeface="Calibri"/>
              </a:defRPr>
            </a:lvl1pPr>
          </a:lstStyle>
          <a:p>
            <a:r>
              <a:rPr sz="1600" b="1"/>
              <a:t>Locations</a:t>
            </a:r>
          </a:p>
        </p:txBody>
      </p:sp>
      <p:sp>
        <p:nvSpPr>
          <p:cNvPr id="19" name="Shape 493">
            <a:extLst>
              <a:ext uri="{FF2B5EF4-FFF2-40B4-BE49-F238E27FC236}">
                <a16:creationId xmlns:a16="http://schemas.microsoft.com/office/drawing/2014/main" id="{BC87631F-055D-457F-AD97-DFE6AAC5B4E8}"/>
              </a:ext>
            </a:extLst>
          </p:cNvPr>
          <p:cNvSpPr/>
          <p:nvPr/>
        </p:nvSpPr>
        <p:spPr>
          <a:xfrm>
            <a:off x="7662834" y="4589156"/>
            <a:ext cx="1580687"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Calibri"/>
                <a:ea typeface="Calibri"/>
                <a:cs typeface="Calibri"/>
                <a:sym typeface="Calibri"/>
              </a:defRPr>
            </a:lvl1pPr>
          </a:lstStyle>
          <a:p>
            <a:r>
              <a:rPr sz="1600" b="1"/>
              <a:t>Periods of Silence</a:t>
            </a:r>
          </a:p>
        </p:txBody>
      </p:sp>
      <p:pic>
        <p:nvPicPr>
          <p:cNvPr id="20" name="image18.png">
            <a:extLst>
              <a:ext uri="{FF2B5EF4-FFF2-40B4-BE49-F238E27FC236}">
                <a16:creationId xmlns:a16="http://schemas.microsoft.com/office/drawing/2014/main" id="{52B938B7-104D-4DF3-BABB-64B0C944D530}"/>
              </a:ext>
            </a:extLst>
          </p:cNvPr>
          <p:cNvPicPr>
            <a:picLocks noChangeAspect="1"/>
          </p:cNvPicPr>
          <p:nvPr/>
        </p:nvPicPr>
        <p:blipFill>
          <a:blip r:embed="rId3"/>
          <a:stretch>
            <a:fillRect/>
          </a:stretch>
        </p:blipFill>
        <p:spPr>
          <a:xfrm>
            <a:off x="4819837" y="5749996"/>
            <a:ext cx="1124269" cy="590241"/>
          </a:xfrm>
          <a:prstGeom prst="rect">
            <a:avLst/>
          </a:prstGeom>
          <a:ln w="12700">
            <a:miter lim="400000"/>
          </a:ln>
        </p:spPr>
      </p:pic>
      <p:sp>
        <p:nvSpPr>
          <p:cNvPr id="21" name="Shape 495">
            <a:extLst>
              <a:ext uri="{FF2B5EF4-FFF2-40B4-BE49-F238E27FC236}">
                <a16:creationId xmlns:a16="http://schemas.microsoft.com/office/drawing/2014/main" id="{CAFBF47A-E3E4-4587-9DCD-19307CFCB44D}"/>
              </a:ext>
            </a:extLst>
          </p:cNvPr>
          <p:cNvSpPr/>
          <p:nvPr/>
        </p:nvSpPr>
        <p:spPr>
          <a:xfrm>
            <a:off x="6420219" y="5995187"/>
            <a:ext cx="1086962" cy="320086"/>
          </a:xfrm>
          <a:prstGeom prst="rect">
            <a:avLst/>
          </a:prstGeom>
          <a:ln w="12700">
            <a:miter lim="400000"/>
          </a:ln>
          <a:extLst>
            <a:ext uri="{C572A759-6A51-4108-AA02-DFA0A04FC94B}">
              <ma14:wrappingTextBoxFlag xmlns="" xmlns:ma14="http://schemas.microsoft.com/office/mac/drawingml/2011/main" val="1"/>
            </a:ext>
          </a:extLst>
        </p:spPr>
        <p:txBody>
          <a:bodyPr wrap="none" lIns="36575" tIns="36575" rIns="36575" bIns="36575">
            <a:spAutoFit/>
          </a:bodyPr>
          <a:lstStyle>
            <a:lvl1pPr algn="l" defTabSz="1828800">
              <a:defRPr sz="3200">
                <a:latin typeface="Calibri"/>
                <a:ea typeface="Calibri"/>
                <a:cs typeface="Calibri"/>
                <a:sym typeface="Calibri"/>
              </a:defRPr>
            </a:lvl1pPr>
          </a:lstStyle>
          <a:p>
            <a:r>
              <a:rPr sz="1600" b="1"/>
              <a:t>Non Speech</a:t>
            </a:r>
          </a:p>
        </p:txBody>
      </p:sp>
      <p:pic>
        <p:nvPicPr>
          <p:cNvPr id="22" name="image19.png">
            <a:extLst>
              <a:ext uri="{FF2B5EF4-FFF2-40B4-BE49-F238E27FC236}">
                <a16:creationId xmlns:a16="http://schemas.microsoft.com/office/drawing/2014/main" id="{58BCD8D4-B768-4BEE-B625-FB528F4F2D6E}"/>
              </a:ext>
            </a:extLst>
          </p:cNvPr>
          <p:cNvPicPr>
            <a:picLocks noChangeAspect="1"/>
          </p:cNvPicPr>
          <p:nvPr/>
        </p:nvPicPr>
        <p:blipFill>
          <a:blip r:embed="rId4"/>
          <a:stretch>
            <a:fillRect/>
          </a:stretch>
        </p:blipFill>
        <p:spPr>
          <a:xfrm>
            <a:off x="3169207" y="5660301"/>
            <a:ext cx="1032986" cy="677465"/>
          </a:xfrm>
          <a:prstGeom prst="rect">
            <a:avLst/>
          </a:prstGeom>
          <a:ln w="12700">
            <a:miter lim="400000"/>
          </a:ln>
        </p:spPr>
      </p:pic>
      <p:pic>
        <p:nvPicPr>
          <p:cNvPr id="23" name="pasted-image.png">
            <a:extLst>
              <a:ext uri="{FF2B5EF4-FFF2-40B4-BE49-F238E27FC236}">
                <a16:creationId xmlns:a16="http://schemas.microsoft.com/office/drawing/2014/main" id="{958E25EF-5E25-42D3-821B-ECC420376606}"/>
              </a:ext>
            </a:extLst>
          </p:cNvPr>
          <p:cNvPicPr>
            <a:picLocks/>
          </p:cNvPicPr>
          <p:nvPr/>
        </p:nvPicPr>
        <p:blipFill>
          <a:blip r:embed="rId5"/>
          <a:stretch>
            <a:fillRect/>
          </a:stretch>
        </p:blipFill>
        <p:spPr>
          <a:xfrm>
            <a:off x="4693396" y="3998876"/>
            <a:ext cx="267479" cy="281723"/>
          </a:xfrm>
          <a:prstGeom prst="rect">
            <a:avLst/>
          </a:prstGeom>
          <a:ln w="12700">
            <a:miter lim="400000"/>
          </a:ln>
        </p:spPr>
      </p:pic>
      <p:pic>
        <p:nvPicPr>
          <p:cNvPr id="24" name="pasted-image.png">
            <a:extLst>
              <a:ext uri="{FF2B5EF4-FFF2-40B4-BE49-F238E27FC236}">
                <a16:creationId xmlns:a16="http://schemas.microsoft.com/office/drawing/2014/main" id="{BD2D780B-EAF1-4BCB-90BE-22A27C5DFC28}"/>
              </a:ext>
            </a:extLst>
          </p:cNvPr>
          <p:cNvPicPr>
            <a:picLocks/>
          </p:cNvPicPr>
          <p:nvPr/>
        </p:nvPicPr>
        <p:blipFill>
          <a:blip r:embed="rId6"/>
          <a:stretch>
            <a:fillRect/>
          </a:stretch>
        </p:blipFill>
        <p:spPr>
          <a:xfrm>
            <a:off x="6053304" y="4003457"/>
            <a:ext cx="267479" cy="272558"/>
          </a:xfrm>
          <a:prstGeom prst="rect">
            <a:avLst/>
          </a:prstGeom>
          <a:ln w="12700">
            <a:miter lim="400000"/>
          </a:ln>
        </p:spPr>
      </p:pic>
      <p:pic>
        <p:nvPicPr>
          <p:cNvPr id="25" name="pasted-image.png">
            <a:extLst>
              <a:ext uri="{FF2B5EF4-FFF2-40B4-BE49-F238E27FC236}">
                <a16:creationId xmlns:a16="http://schemas.microsoft.com/office/drawing/2014/main" id="{02526285-AB94-4B08-9CE8-D975EC651692}"/>
              </a:ext>
            </a:extLst>
          </p:cNvPr>
          <p:cNvPicPr>
            <a:picLocks/>
          </p:cNvPicPr>
          <p:nvPr/>
        </p:nvPicPr>
        <p:blipFill>
          <a:blip r:embed="rId7"/>
          <a:stretch>
            <a:fillRect/>
          </a:stretch>
        </p:blipFill>
        <p:spPr>
          <a:xfrm>
            <a:off x="7639755" y="3966533"/>
            <a:ext cx="363489" cy="303545"/>
          </a:xfrm>
          <a:prstGeom prst="rect">
            <a:avLst/>
          </a:prstGeom>
          <a:ln w="12700">
            <a:miter lim="400000"/>
          </a:ln>
        </p:spPr>
      </p:pic>
    </p:spTree>
    <p:extLst>
      <p:ext uri="{BB962C8B-B14F-4D97-AF65-F5344CB8AC3E}">
        <p14:creationId xmlns:p14="http://schemas.microsoft.com/office/powerpoint/2010/main" val="3044593936"/>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Shape 194"/>
          <p:cNvSpPr>
            <a:spLocks noGrp="1"/>
          </p:cNvSpPr>
          <p:nvPr>
            <p:ph type="title"/>
          </p:nvPr>
        </p:nvSpPr>
        <p:spPr>
          <a:xfrm>
            <a:off x="977900" y="88900"/>
            <a:ext cx="9404599" cy="1509763"/>
          </a:xfrm>
          <a:prstGeom prst="rect">
            <a:avLst/>
          </a:prstGeom>
        </p:spPr>
        <p:txBody>
          <a:bodyPr/>
          <a:lstStyle/>
          <a:p>
            <a:r>
              <a:rPr lang="en-US" dirty="0"/>
              <a:t>Digital Assistants</a:t>
            </a:r>
            <a:endParaRPr dirty="0"/>
          </a:p>
        </p:txBody>
      </p:sp>
      <p:graphicFrame>
        <p:nvGraphicFramePr>
          <p:cNvPr id="2" name="Diagram 1">
            <a:extLst>
              <a:ext uri="{FF2B5EF4-FFF2-40B4-BE49-F238E27FC236}">
                <a16:creationId xmlns:a16="http://schemas.microsoft.com/office/drawing/2014/main" id="{57C48C4B-6933-4D43-88B7-30D0BC9CD66B}"/>
              </a:ext>
            </a:extLst>
          </p:cNvPr>
          <p:cNvGraphicFramePr/>
          <p:nvPr>
            <p:extLst>
              <p:ext uri="{D42A27DB-BD31-4B8C-83A1-F6EECF244321}">
                <p14:modId xmlns:p14="http://schemas.microsoft.com/office/powerpoint/2010/main" val="4135205579"/>
              </p:ext>
            </p:extLst>
          </p:nvPr>
        </p:nvGraphicFramePr>
        <p:xfrm>
          <a:off x="701451" y="2669759"/>
          <a:ext cx="9899390" cy="41494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1E72C-B324-4FC4-965E-B235CA038135}"/>
              </a:ext>
            </a:extLst>
          </p:cNvPr>
          <p:cNvSpPr>
            <a:spLocks noGrp="1"/>
          </p:cNvSpPr>
          <p:nvPr>
            <p:ph type="title"/>
          </p:nvPr>
        </p:nvSpPr>
        <p:spPr>
          <a:xfrm>
            <a:off x="-11844" y="0"/>
            <a:ext cx="11099800" cy="2159000"/>
          </a:xfrm>
        </p:spPr>
        <p:txBody>
          <a:bodyPr/>
          <a:lstStyle/>
          <a:p>
            <a:r>
              <a:rPr lang="en-US" dirty="0"/>
              <a:t>Technical Architecture</a:t>
            </a:r>
            <a:endParaRPr lang="en-IN" dirty="0"/>
          </a:p>
        </p:txBody>
      </p:sp>
      <p:sp>
        <p:nvSpPr>
          <p:cNvPr id="3" name="Shape 542">
            <a:extLst>
              <a:ext uri="{FF2B5EF4-FFF2-40B4-BE49-F238E27FC236}">
                <a16:creationId xmlns:a16="http://schemas.microsoft.com/office/drawing/2014/main" id="{6FEE4170-436E-46A1-9DA5-84012A202926}"/>
              </a:ext>
            </a:extLst>
          </p:cNvPr>
          <p:cNvSpPr/>
          <p:nvPr/>
        </p:nvSpPr>
        <p:spPr>
          <a:xfrm>
            <a:off x="3538872" y="3328820"/>
            <a:ext cx="3224920" cy="669727"/>
          </a:xfrm>
          <a:prstGeom prst="roundRect">
            <a:avLst>
              <a:gd name="adj" fmla="val 15000"/>
            </a:avLst>
          </a:prstGeom>
          <a:solidFill>
            <a:schemeClr val="accent4">
              <a:hueOff val="384618"/>
              <a:satOff val="3869"/>
              <a:lumOff val="5802"/>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a:p>
        </p:txBody>
      </p:sp>
      <p:sp>
        <p:nvSpPr>
          <p:cNvPr id="4" name="Shape 543">
            <a:extLst>
              <a:ext uri="{FF2B5EF4-FFF2-40B4-BE49-F238E27FC236}">
                <a16:creationId xmlns:a16="http://schemas.microsoft.com/office/drawing/2014/main" id="{DBD09407-BA19-4E93-B55C-80D9D04690D8}"/>
              </a:ext>
            </a:extLst>
          </p:cNvPr>
          <p:cNvSpPr/>
          <p:nvPr/>
        </p:nvSpPr>
        <p:spPr>
          <a:xfrm>
            <a:off x="3527875" y="4199031"/>
            <a:ext cx="3224920" cy="669727"/>
          </a:xfrm>
          <a:prstGeom prst="roundRect">
            <a:avLst>
              <a:gd name="adj" fmla="val 15000"/>
            </a:avLst>
          </a:prstGeom>
          <a:solidFill>
            <a:schemeClr val="accent3">
              <a:satOff val="18648"/>
              <a:lumOff val="5971"/>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a:p>
        </p:txBody>
      </p:sp>
      <p:sp>
        <p:nvSpPr>
          <p:cNvPr id="5" name="Shape 544">
            <a:extLst>
              <a:ext uri="{FF2B5EF4-FFF2-40B4-BE49-F238E27FC236}">
                <a16:creationId xmlns:a16="http://schemas.microsoft.com/office/drawing/2014/main" id="{12471762-313E-499A-AC08-A210E8B9ABCF}"/>
              </a:ext>
            </a:extLst>
          </p:cNvPr>
          <p:cNvSpPr/>
          <p:nvPr/>
        </p:nvSpPr>
        <p:spPr>
          <a:xfrm>
            <a:off x="3582894" y="5122225"/>
            <a:ext cx="3224920" cy="669727"/>
          </a:xfrm>
          <a:prstGeom prst="roundRect">
            <a:avLst>
              <a:gd name="adj" fmla="val 15000"/>
            </a:avLst>
          </a:prstGeom>
          <a:solidFill>
            <a:schemeClr val="accent1">
              <a:satOff val="-3355"/>
              <a:lumOff val="26614"/>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a:p>
        </p:txBody>
      </p:sp>
      <p:sp>
        <p:nvSpPr>
          <p:cNvPr id="6" name="Shape 545">
            <a:extLst>
              <a:ext uri="{FF2B5EF4-FFF2-40B4-BE49-F238E27FC236}">
                <a16:creationId xmlns:a16="http://schemas.microsoft.com/office/drawing/2014/main" id="{4B8F20CA-ED84-42AA-B4DF-D5E067233E25}"/>
              </a:ext>
            </a:extLst>
          </p:cNvPr>
          <p:cNvSpPr/>
          <p:nvPr/>
        </p:nvSpPr>
        <p:spPr>
          <a:xfrm>
            <a:off x="4177635" y="4500501"/>
            <a:ext cx="1360421" cy="34264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a:t>Service Layer</a:t>
            </a:r>
          </a:p>
        </p:txBody>
      </p:sp>
      <p:sp>
        <p:nvSpPr>
          <p:cNvPr id="7" name="Shape 546">
            <a:extLst>
              <a:ext uri="{FF2B5EF4-FFF2-40B4-BE49-F238E27FC236}">
                <a16:creationId xmlns:a16="http://schemas.microsoft.com/office/drawing/2014/main" id="{D7551A9D-5CFA-4EF4-A39A-E2057054E37B}"/>
              </a:ext>
            </a:extLst>
          </p:cNvPr>
          <p:cNvSpPr/>
          <p:nvPr/>
        </p:nvSpPr>
        <p:spPr>
          <a:xfrm>
            <a:off x="4124366" y="3492364"/>
            <a:ext cx="1915636" cy="34264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dirty="0"/>
              <a:t>Visualization Layer</a:t>
            </a:r>
          </a:p>
        </p:txBody>
      </p:sp>
      <p:sp>
        <p:nvSpPr>
          <p:cNvPr id="8" name="Shape 547">
            <a:extLst>
              <a:ext uri="{FF2B5EF4-FFF2-40B4-BE49-F238E27FC236}">
                <a16:creationId xmlns:a16="http://schemas.microsoft.com/office/drawing/2014/main" id="{3B9622B0-60CF-4CDA-8A62-58A14434AAB2}"/>
              </a:ext>
            </a:extLst>
          </p:cNvPr>
          <p:cNvSpPr/>
          <p:nvPr/>
        </p:nvSpPr>
        <p:spPr>
          <a:xfrm>
            <a:off x="3992428" y="5351253"/>
            <a:ext cx="1826574" cy="34264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a:t>Data Access Layer</a:t>
            </a:r>
          </a:p>
        </p:txBody>
      </p:sp>
      <p:pic>
        <p:nvPicPr>
          <p:cNvPr id="9" name="image309.png">
            <a:extLst>
              <a:ext uri="{FF2B5EF4-FFF2-40B4-BE49-F238E27FC236}">
                <a16:creationId xmlns:a16="http://schemas.microsoft.com/office/drawing/2014/main" id="{E1FD6259-3F1E-41EE-879A-6758BBCA29A7}"/>
              </a:ext>
            </a:extLst>
          </p:cNvPr>
          <p:cNvPicPr>
            <a:picLocks noChangeAspect="1"/>
          </p:cNvPicPr>
          <p:nvPr/>
        </p:nvPicPr>
        <p:blipFill>
          <a:blip r:embed="rId2"/>
          <a:stretch>
            <a:fillRect/>
          </a:stretch>
        </p:blipFill>
        <p:spPr>
          <a:xfrm>
            <a:off x="3680130" y="5907421"/>
            <a:ext cx="781418" cy="781417"/>
          </a:xfrm>
          <a:prstGeom prst="rect">
            <a:avLst/>
          </a:prstGeom>
          <a:ln w="12700">
            <a:miter lim="400000"/>
          </a:ln>
        </p:spPr>
      </p:pic>
      <p:pic>
        <p:nvPicPr>
          <p:cNvPr id="10" name="image309.png">
            <a:extLst>
              <a:ext uri="{FF2B5EF4-FFF2-40B4-BE49-F238E27FC236}">
                <a16:creationId xmlns:a16="http://schemas.microsoft.com/office/drawing/2014/main" id="{2F8F792B-B744-4F20-ADE2-BCEDC694BD30}"/>
              </a:ext>
            </a:extLst>
          </p:cNvPr>
          <p:cNvPicPr>
            <a:picLocks noChangeAspect="1"/>
          </p:cNvPicPr>
          <p:nvPr/>
        </p:nvPicPr>
        <p:blipFill>
          <a:blip r:embed="rId2"/>
          <a:stretch>
            <a:fillRect/>
          </a:stretch>
        </p:blipFill>
        <p:spPr>
          <a:xfrm>
            <a:off x="4971276" y="5954649"/>
            <a:ext cx="781417" cy="781417"/>
          </a:xfrm>
          <a:prstGeom prst="rect">
            <a:avLst/>
          </a:prstGeom>
          <a:ln w="12700">
            <a:miter lim="400000"/>
          </a:ln>
        </p:spPr>
      </p:pic>
      <p:sp>
        <p:nvSpPr>
          <p:cNvPr id="11" name="Shape 551">
            <a:extLst>
              <a:ext uri="{FF2B5EF4-FFF2-40B4-BE49-F238E27FC236}">
                <a16:creationId xmlns:a16="http://schemas.microsoft.com/office/drawing/2014/main" id="{A7F49238-B363-4C21-A765-957EFB216117}"/>
              </a:ext>
            </a:extLst>
          </p:cNvPr>
          <p:cNvSpPr/>
          <p:nvPr/>
        </p:nvSpPr>
        <p:spPr>
          <a:xfrm>
            <a:off x="3006867" y="4098789"/>
            <a:ext cx="3678039" cy="1"/>
          </a:xfrm>
          <a:prstGeom prst="line">
            <a:avLst/>
          </a:prstGeom>
          <a:ln w="25400" cap="rnd">
            <a:solidFill>
              <a:srgbClr val="000000"/>
            </a:solidFill>
            <a:custDash>
              <a:ds d="100000" sp="200000"/>
            </a:custDash>
          </a:ln>
        </p:spPr>
        <p:txBody>
          <a:bodyPr lIns="26789" tIns="26789" rIns="26789" bIns="26789" anchor="ctr"/>
          <a:lstStyle/>
          <a:p>
            <a:pPr>
              <a:defRPr sz="3200"/>
            </a:pPr>
            <a:endParaRPr sz="1200" b="1"/>
          </a:p>
        </p:txBody>
      </p:sp>
      <p:sp>
        <p:nvSpPr>
          <p:cNvPr id="12" name="Shape 552">
            <a:extLst>
              <a:ext uri="{FF2B5EF4-FFF2-40B4-BE49-F238E27FC236}">
                <a16:creationId xmlns:a16="http://schemas.microsoft.com/office/drawing/2014/main" id="{A5AC9294-1F17-41D8-B8C4-D69266408E68}"/>
              </a:ext>
            </a:extLst>
          </p:cNvPr>
          <p:cNvSpPr/>
          <p:nvPr/>
        </p:nvSpPr>
        <p:spPr>
          <a:xfrm>
            <a:off x="3006867" y="5031455"/>
            <a:ext cx="3678039" cy="1"/>
          </a:xfrm>
          <a:prstGeom prst="line">
            <a:avLst/>
          </a:prstGeom>
          <a:ln w="25400" cap="rnd">
            <a:solidFill>
              <a:srgbClr val="000000"/>
            </a:solidFill>
            <a:custDash>
              <a:ds d="100000" sp="200000"/>
            </a:custDash>
          </a:ln>
        </p:spPr>
        <p:txBody>
          <a:bodyPr lIns="26789" tIns="26789" rIns="26789" bIns="26789" anchor="ctr"/>
          <a:lstStyle/>
          <a:p>
            <a:pPr>
              <a:defRPr sz="3200"/>
            </a:pPr>
            <a:endParaRPr sz="1200" b="1"/>
          </a:p>
        </p:txBody>
      </p:sp>
      <p:sp>
        <p:nvSpPr>
          <p:cNvPr id="13" name="Shape 553">
            <a:extLst>
              <a:ext uri="{FF2B5EF4-FFF2-40B4-BE49-F238E27FC236}">
                <a16:creationId xmlns:a16="http://schemas.microsoft.com/office/drawing/2014/main" id="{B89543C7-67CF-47DE-86A1-9C5637F01076}"/>
              </a:ext>
            </a:extLst>
          </p:cNvPr>
          <p:cNvSpPr/>
          <p:nvPr/>
        </p:nvSpPr>
        <p:spPr>
          <a:xfrm>
            <a:off x="3054095" y="5882721"/>
            <a:ext cx="3678039" cy="1"/>
          </a:xfrm>
          <a:prstGeom prst="line">
            <a:avLst/>
          </a:prstGeom>
          <a:ln w="25400" cap="rnd">
            <a:solidFill>
              <a:srgbClr val="000000"/>
            </a:solidFill>
            <a:custDash>
              <a:ds d="100000" sp="200000"/>
            </a:custDash>
          </a:ln>
        </p:spPr>
        <p:txBody>
          <a:bodyPr lIns="26789" tIns="26789" rIns="26789" bIns="26789" anchor="ctr"/>
          <a:lstStyle/>
          <a:p>
            <a:pPr>
              <a:defRPr sz="3200"/>
            </a:pPr>
            <a:endParaRPr sz="1200" b="1"/>
          </a:p>
        </p:txBody>
      </p:sp>
      <p:pic>
        <p:nvPicPr>
          <p:cNvPr id="14" name="image328.png">
            <a:extLst>
              <a:ext uri="{FF2B5EF4-FFF2-40B4-BE49-F238E27FC236}">
                <a16:creationId xmlns:a16="http://schemas.microsoft.com/office/drawing/2014/main" id="{4F12A272-4455-4C8F-9C7C-D28FAD5B0B66}"/>
              </a:ext>
            </a:extLst>
          </p:cNvPr>
          <p:cNvPicPr>
            <a:picLocks noChangeAspect="1"/>
          </p:cNvPicPr>
          <p:nvPr/>
        </p:nvPicPr>
        <p:blipFill>
          <a:blip r:embed="rId3"/>
          <a:stretch>
            <a:fillRect/>
          </a:stretch>
        </p:blipFill>
        <p:spPr>
          <a:xfrm>
            <a:off x="2554669" y="4108007"/>
            <a:ext cx="851775" cy="851775"/>
          </a:xfrm>
          <a:prstGeom prst="rect">
            <a:avLst/>
          </a:prstGeom>
          <a:ln w="12700">
            <a:miter lim="400000"/>
          </a:ln>
        </p:spPr>
      </p:pic>
      <p:pic>
        <p:nvPicPr>
          <p:cNvPr id="15" name="pasted-image.png">
            <a:extLst>
              <a:ext uri="{FF2B5EF4-FFF2-40B4-BE49-F238E27FC236}">
                <a16:creationId xmlns:a16="http://schemas.microsoft.com/office/drawing/2014/main" id="{50C5C32F-CA03-4F74-9781-777C6AC85335}"/>
              </a:ext>
            </a:extLst>
          </p:cNvPr>
          <p:cNvPicPr>
            <a:picLocks noChangeAspect="1"/>
          </p:cNvPicPr>
          <p:nvPr/>
        </p:nvPicPr>
        <p:blipFill>
          <a:blip r:embed="rId4"/>
          <a:stretch>
            <a:fillRect/>
          </a:stretch>
        </p:blipFill>
        <p:spPr>
          <a:xfrm>
            <a:off x="2761173" y="5271564"/>
            <a:ext cx="618415" cy="371049"/>
          </a:xfrm>
          <a:prstGeom prst="rect">
            <a:avLst/>
          </a:prstGeom>
          <a:ln w="12700">
            <a:miter lim="400000"/>
          </a:ln>
        </p:spPr>
      </p:pic>
      <p:pic>
        <p:nvPicPr>
          <p:cNvPr id="16" name="pasted-image.png">
            <a:extLst>
              <a:ext uri="{FF2B5EF4-FFF2-40B4-BE49-F238E27FC236}">
                <a16:creationId xmlns:a16="http://schemas.microsoft.com/office/drawing/2014/main" id="{E4E3872F-CD7A-4335-BDF6-C32AD3E95838}"/>
              </a:ext>
            </a:extLst>
          </p:cNvPr>
          <p:cNvPicPr>
            <a:picLocks noChangeAspect="1"/>
          </p:cNvPicPr>
          <p:nvPr/>
        </p:nvPicPr>
        <p:blipFill>
          <a:blip r:embed="rId5"/>
          <a:stretch>
            <a:fillRect/>
          </a:stretch>
        </p:blipFill>
        <p:spPr>
          <a:xfrm>
            <a:off x="2788923" y="3505364"/>
            <a:ext cx="562915" cy="316640"/>
          </a:xfrm>
          <a:prstGeom prst="rect">
            <a:avLst/>
          </a:prstGeom>
          <a:ln w="12700">
            <a:miter lim="400000"/>
          </a:ln>
        </p:spPr>
      </p:pic>
      <p:pic>
        <p:nvPicPr>
          <p:cNvPr id="17" name="pasted-image.png">
            <a:extLst>
              <a:ext uri="{FF2B5EF4-FFF2-40B4-BE49-F238E27FC236}">
                <a16:creationId xmlns:a16="http://schemas.microsoft.com/office/drawing/2014/main" id="{1DD7167D-4884-4567-B9F6-E1C815A4C9BA}"/>
              </a:ext>
            </a:extLst>
          </p:cNvPr>
          <p:cNvPicPr>
            <a:picLocks/>
          </p:cNvPicPr>
          <p:nvPr/>
        </p:nvPicPr>
        <p:blipFill>
          <a:blip r:embed="rId6"/>
          <a:stretch>
            <a:fillRect/>
          </a:stretch>
        </p:blipFill>
        <p:spPr>
          <a:xfrm>
            <a:off x="3061665" y="6107977"/>
            <a:ext cx="474761" cy="544279"/>
          </a:xfrm>
          <a:prstGeom prst="rect">
            <a:avLst/>
          </a:prstGeom>
          <a:ln w="12700">
            <a:miter lim="400000"/>
          </a:ln>
        </p:spPr>
      </p:pic>
      <p:pic>
        <p:nvPicPr>
          <p:cNvPr id="18" name="pasted-image.png">
            <a:extLst>
              <a:ext uri="{FF2B5EF4-FFF2-40B4-BE49-F238E27FC236}">
                <a16:creationId xmlns:a16="http://schemas.microsoft.com/office/drawing/2014/main" id="{92710722-09F1-4309-AF2B-500013EE1C25}"/>
              </a:ext>
            </a:extLst>
          </p:cNvPr>
          <p:cNvPicPr>
            <a:picLocks/>
          </p:cNvPicPr>
          <p:nvPr/>
        </p:nvPicPr>
        <p:blipFill>
          <a:blip r:embed="rId7"/>
          <a:stretch>
            <a:fillRect/>
          </a:stretch>
        </p:blipFill>
        <p:spPr>
          <a:xfrm>
            <a:off x="5825378" y="5973491"/>
            <a:ext cx="1012444" cy="544279"/>
          </a:xfrm>
          <a:prstGeom prst="rect">
            <a:avLst/>
          </a:prstGeom>
          <a:ln w="12700">
            <a:miter lim="400000"/>
          </a:ln>
        </p:spPr>
      </p:pic>
      <p:sp>
        <p:nvSpPr>
          <p:cNvPr id="19" name="Shape 197">
            <a:extLst>
              <a:ext uri="{FF2B5EF4-FFF2-40B4-BE49-F238E27FC236}">
                <a16:creationId xmlns:a16="http://schemas.microsoft.com/office/drawing/2014/main" id="{EDB10DBD-2655-49F1-B1A9-A1944552881E}"/>
              </a:ext>
            </a:extLst>
          </p:cNvPr>
          <p:cNvSpPr/>
          <p:nvPr/>
        </p:nvSpPr>
        <p:spPr>
          <a:xfrm>
            <a:off x="7263343" y="3371143"/>
            <a:ext cx="2864567" cy="656590"/>
          </a:xfrm>
          <a:prstGeom prst="rect">
            <a:avLst/>
          </a:prstGeom>
          <a:ln/>
          <a:extLst>
            <a:ext uri="{C572A759-6A51-4108-AA02-DFA0A04FC94B}">
              <ma14:wrappingTextBoxFlag xmlns:ma14="http://schemas.microsoft.com/office/mac/drawingml/2011/main" xmlns="" val="1"/>
            </a:ext>
          </a:extLst>
        </p:spPr>
        <p:style>
          <a:lnRef idx="2">
            <a:schemeClr val="accent2"/>
          </a:lnRef>
          <a:fillRef idx="1">
            <a:schemeClr val="lt1"/>
          </a:fillRef>
          <a:effectRef idx="0">
            <a:schemeClr val="accent2"/>
          </a:effectRef>
          <a:fontRef idx="minor">
            <a:schemeClr val="dk1"/>
          </a:fontRef>
        </p:style>
        <p:txBody>
          <a:bodyPr wrap="none" lIns="50800" tIns="50800" rIns="50800" bIns="50800" anchor="ctr">
            <a:spAutoFit/>
          </a:bodyPr>
          <a:lstStyle/>
          <a:p>
            <a:r>
              <a:rPr lang="en-US" dirty="0"/>
              <a:t>Mobile &amp; Web</a:t>
            </a:r>
            <a:endParaRPr dirty="0"/>
          </a:p>
        </p:txBody>
      </p:sp>
      <p:sp>
        <p:nvSpPr>
          <p:cNvPr id="20" name="Shape 197">
            <a:extLst>
              <a:ext uri="{FF2B5EF4-FFF2-40B4-BE49-F238E27FC236}">
                <a16:creationId xmlns:a16="http://schemas.microsoft.com/office/drawing/2014/main" id="{9F86EA96-C65D-4723-8497-D4C5D1C0F0FC}"/>
              </a:ext>
            </a:extLst>
          </p:cNvPr>
          <p:cNvSpPr/>
          <p:nvPr/>
        </p:nvSpPr>
        <p:spPr>
          <a:xfrm>
            <a:off x="7909171" y="4251958"/>
            <a:ext cx="1474764" cy="656590"/>
          </a:xfrm>
          <a:prstGeom prst="rect">
            <a:avLst/>
          </a:prstGeom>
          <a:ln/>
          <a:extLst>
            <a:ext uri="{C572A759-6A51-4108-AA02-DFA0A04FC94B}">
              <ma14:wrappingTextBoxFlag xmlns:ma14="http://schemas.microsoft.com/office/mac/drawingml/2011/main" xmlns="" val="1"/>
            </a:ext>
          </a:extLst>
        </p:spPr>
        <p:style>
          <a:lnRef idx="2">
            <a:schemeClr val="accent2"/>
          </a:lnRef>
          <a:fillRef idx="1">
            <a:schemeClr val="lt1"/>
          </a:fillRef>
          <a:effectRef idx="0">
            <a:schemeClr val="accent2"/>
          </a:effectRef>
          <a:fontRef idx="minor">
            <a:schemeClr val="dk1"/>
          </a:fontRef>
        </p:style>
        <p:txBody>
          <a:bodyPr wrap="none" lIns="50800" tIns="50800" rIns="50800" bIns="50800" anchor="ctr">
            <a:spAutoFit/>
          </a:bodyPr>
          <a:lstStyle/>
          <a:p>
            <a:r>
              <a:rPr lang="en-US" dirty="0"/>
              <a:t>Python</a:t>
            </a:r>
            <a:endParaRPr dirty="0"/>
          </a:p>
        </p:txBody>
      </p:sp>
      <p:sp>
        <p:nvSpPr>
          <p:cNvPr id="21" name="Shape 197">
            <a:extLst>
              <a:ext uri="{FF2B5EF4-FFF2-40B4-BE49-F238E27FC236}">
                <a16:creationId xmlns:a16="http://schemas.microsoft.com/office/drawing/2014/main" id="{43D55528-38C3-4037-8CDA-80E17BCFE5BE}"/>
              </a:ext>
            </a:extLst>
          </p:cNvPr>
          <p:cNvSpPr/>
          <p:nvPr/>
        </p:nvSpPr>
        <p:spPr>
          <a:xfrm>
            <a:off x="7889937" y="5183997"/>
            <a:ext cx="1513235" cy="656590"/>
          </a:xfrm>
          <a:prstGeom prst="rect">
            <a:avLst/>
          </a:prstGeom>
          <a:ln/>
          <a:extLst>
            <a:ext uri="{C572A759-6A51-4108-AA02-DFA0A04FC94B}">
              <ma14:wrappingTextBoxFlag xmlns:ma14="http://schemas.microsoft.com/office/mac/drawingml/2011/main" xmlns="" val="1"/>
            </a:ext>
          </a:extLst>
        </p:spPr>
        <p:style>
          <a:lnRef idx="2">
            <a:schemeClr val="accent2"/>
          </a:lnRef>
          <a:fillRef idx="1">
            <a:schemeClr val="lt1"/>
          </a:fillRef>
          <a:effectRef idx="0">
            <a:schemeClr val="accent2"/>
          </a:effectRef>
          <a:fontRef idx="minor">
            <a:schemeClr val="dk1"/>
          </a:fontRef>
        </p:style>
        <p:txBody>
          <a:bodyPr wrap="none" lIns="50800" tIns="50800" rIns="50800" bIns="50800" anchor="ctr">
            <a:spAutoFit/>
          </a:bodyPr>
          <a:lstStyle/>
          <a:p>
            <a:r>
              <a:rPr lang="en-US" dirty="0"/>
              <a:t>Django</a:t>
            </a:r>
            <a:endParaRPr dirty="0"/>
          </a:p>
        </p:txBody>
      </p:sp>
      <p:sp>
        <p:nvSpPr>
          <p:cNvPr id="22" name="Shape 197">
            <a:extLst>
              <a:ext uri="{FF2B5EF4-FFF2-40B4-BE49-F238E27FC236}">
                <a16:creationId xmlns:a16="http://schemas.microsoft.com/office/drawing/2014/main" id="{CBA2CA2F-702F-41BD-A261-F6DDF43C04CB}"/>
              </a:ext>
            </a:extLst>
          </p:cNvPr>
          <p:cNvSpPr/>
          <p:nvPr/>
        </p:nvSpPr>
        <p:spPr>
          <a:xfrm>
            <a:off x="6952207" y="6251281"/>
            <a:ext cx="4135749" cy="656590"/>
          </a:xfrm>
          <a:prstGeom prst="rect">
            <a:avLst/>
          </a:prstGeom>
          <a:ln/>
          <a:extLst>
            <a:ext uri="{C572A759-6A51-4108-AA02-DFA0A04FC94B}">
              <ma14:wrappingTextBoxFlag xmlns:ma14="http://schemas.microsoft.com/office/mac/drawingml/2011/main" xmlns="" val="1"/>
            </a:ext>
          </a:extLst>
        </p:spPr>
        <p:style>
          <a:lnRef idx="2">
            <a:schemeClr val="accent2"/>
          </a:lnRef>
          <a:fillRef idx="1">
            <a:schemeClr val="lt1"/>
          </a:fillRef>
          <a:effectRef idx="0">
            <a:schemeClr val="accent2"/>
          </a:effectRef>
          <a:fontRef idx="minor">
            <a:schemeClr val="dk1"/>
          </a:fontRef>
        </p:style>
        <p:txBody>
          <a:bodyPr wrap="none" lIns="50800" tIns="50800" rIns="50800" bIns="50800" anchor="ctr">
            <a:spAutoFit/>
          </a:bodyPr>
          <a:lstStyle/>
          <a:p>
            <a:r>
              <a:rPr lang="en-US" dirty="0"/>
              <a:t>MySQL &amp; MongoDB</a:t>
            </a:r>
            <a:endParaRPr dirty="0"/>
          </a:p>
        </p:txBody>
      </p:sp>
      <p:pic>
        <p:nvPicPr>
          <p:cNvPr id="23" name="Picture 22">
            <a:extLst>
              <a:ext uri="{FF2B5EF4-FFF2-40B4-BE49-F238E27FC236}">
                <a16:creationId xmlns:a16="http://schemas.microsoft.com/office/drawing/2014/main" id="{EC168A7A-F8CF-4A45-8277-3C5AE9E16BCF}"/>
              </a:ext>
            </a:extLst>
          </p:cNvPr>
          <p:cNvPicPr>
            <a:picLocks noChangeAspect="1"/>
          </p:cNvPicPr>
          <p:nvPr/>
        </p:nvPicPr>
        <p:blipFill>
          <a:blip r:embed="rId8"/>
          <a:stretch>
            <a:fillRect/>
          </a:stretch>
        </p:blipFill>
        <p:spPr>
          <a:xfrm>
            <a:off x="688504" y="4838314"/>
            <a:ext cx="1286054" cy="1081195"/>
          </a:xfrm>
          <a:prstGeom prst="rect">
            <a:avLst/>
          </a:prstGeom>
        </p:spPr>
      </p:pic>
      <p:pic>
        <p:nvPicPr>
          <p:cNvPr id="24" name="Picture 8" descr="Some evolution from PHP 5.3 to PHP 7.3 - Smaine Milianni - Medium">
            <a:extLst>
              <a:ext uri="{FF2B5EF4-FFF2-40B4-BE49-F238E27FC236}">
                <a16:creationId xmlns:a16="http://schemas.microsoft.com/office/drawing/2014/main" id="{B14E840E-E8A0-431F-8A58-C039C3891BB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4817" y="4251958"/>
            <a:ext cx="1658319" cy="62484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Android device">
            <a:extLst>
              <a:ext uri="{FF2B5EF4-FFF2-40B4-BE49-F238E27FC236}">
                <a16:creationId xmlns:a16="http://schemas.microsoft.com/office/drawing/2014/main" id="{3E7806F4-CD5D-4198-BCCC-C7565D37458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03432" y="3347259"/>
            <a:ext cx="1635192" cy="85177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Meaning iOS logo and symbol | history and evolution">
            <a:extLst>
              <a:ext uri="{FF2B5EF4-FFF2-40B4-BE49-F238E27FC236}">
                <a16:creationId xmlns:a16="http://schemas.microsoft.com/office/drawing/2014/main" id="{C798C448-A203-4FDF-9E31-0FB6F769496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6356" y="3335422"/>
            <a:ext cx="1174602" cy="68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65531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853AC-55BA-4102-B498-22BBFA153041}"/>
              </a:ext>
            </a:extLst>
          </p:cNvPr>
          <p:cNvSpPr txBox="1">
            <a:spLocks/>
          </p:cNvSpPr>
          <p:nvPr/>
        </p:nvSpPr>
        <p:spPr>
          <a:xfrm>
            <a:off x="-11844" y="0"/>
            <a:ext cx="11099800" cy="2159000"/>
          </a:xfrm>
          <a:prstGeom prst="rect">
            <a:avLst/>
          </a:prstGeom>
        </p:spPr>
        <p:txBody>
          <a:bodyPr/>
          <a:lst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pPr hangingPunct="1"/>
            <a:r>
              <a:rPr lang="en-US" dirty="0"/>
              <a:t>Challenges</a:t>
            </a:r>
            <a:endParaRPr lang="en-IN" dirty="0"/>
          </a:p>
        </p:txBody>
      </p:sp>
      <p:sp>
        <p:nvSpPr>
          <p:cNvPr id="3" name="Shape 619">
            <a:extLst>
              <a:ext uri="{FF2B5EF4-FFF2-40B4-BE49-F238E27FC236}">
                <a16:creationId xmlns:a16="http://schemas.microsoft.com/office/drawing/2014/main" id="{C7858506-8114-4F7D-BEBA-0896CF7CED52}"/>
              </a:ext>
            </a:extLst>
          </p:cNvPr>
          <p:cNvSpPr/>
          <p:nvPr/>
        </p:nvSpPr>
        <p:spPr>
          <a:xfrm>
            <a:off x="7176229" y="2865865"/>
            <a:ext cx="2338316" cy="342642"/>
          </a:xfrm>
          <a:prstGeom prst="rect">
            <a:avLst/>
          </a:prstGeom>
          <a:ln/>
          <a:extLst>
            <a:ext uri="{C572A759-6A51-4108-AA02-DFA0A04FC94B}">
              <ma14:wrappingTextBoxFlag xmlns="" xmlns:ma14="http://schemas.microsoft.com/office/mac/drawingml/2011/main" val="1"/>
            </a:ext>
          </a:extLst>
        </p:spPr>
        <p:style>
          <a:lnRef idx="1">
            <a:schemeClr val="accent1"/>
          </a:lnRef>
          <a:fillRef idx="2">
            <a:schemeClr val="accent1"/>
          </a:fillRef>
          <a:effectRef idx="1">
            <a:schemeClr val="accent1"/>
          </a:effectRef>
          <a:fontRef idx="minor">
            <a:schemeClr val="dk1"/>
          </a:fontRef>
        </p:style>
        <p:txBody>
          <a:bodyPr wrap="non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dirty="0"/>
              <a:t>browsers compatibility</a:t>
            </a:r>
          </a:p>
        </p:txBody>
      </p:sp>
      <p:sp>
        <p:nvSpPr>
          <p:cNvPr id="4" name="Shape 620">
            <a:extLst>
              <a:ext uri="{FF2B5EF4-FFF2-40B4-BE49-F238E27FC236}">
                <a16:creationId xmlns:a16="http://schemas.microsoft.com/office/drawing/2014/main" id="{4C74F71E-CB8B-4118-9FC3-ED649BF48603}"/>
              </a:ext>
            </a:extLst>
          </p:cNvPr>
          <p:cNvSpPr/>
          <p:nvPr/>
        </p:nvSpPr>
        <p:spPr>
          <a:xfrm>
            <a:off x="6479044" y="3790663"/>
            <a:ext cx="2304717" cy="342642"/>
          </a:xfrm>
          <a:prstGeom prst="rect">
            <a:avLst/>
          </a:prstGeom>
          <a:ln/>
          <a:extLst>
            <a:ext uri="{C572A759-6A51-4108-AA02-DFA0A04FC94B}">
              <ma14:wrappingTextBoxFlag xmlns="" xmlns:ma14="http://schemas.microsoft.com/office/mac/drawingml/2011/main" val="1"/>
            </a:ext>
          </a:extLst>
        </p:spPr>
        <p:style>
          <a:lnRef idx="1">
            <a:schemeClr val="accent1"/>
          </a:lnRef>
          <a:fillRef idx="2">
            <a:schemeClr val="accent1"/>
          </a:fillRef>
          <a:effectRef idx="1">
            <a:schemeClr val="accent1"/>
          </a:effectRef>
          <a:fontRef idx="minor">
            <a:schemeClr val="dk1"/>
          </a:fontRef>
        </p:style>
        <p:txBody>
          <a:bodyPr wrap="non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dirty="0"/>
              <a:t>mobile </a:t>
            </a:r>
            <a:r>
              <a:rPr sz="1875" b="1" dirty="0" err="1"/>
              <a:t>os</a:t>
            </a:r>
            <a:r>
              <a:rPr sz="1875" b="1" dirty="0"/>
              <a:t> dependency</a:t>
            </a:r>
          </a:p>
        </p:txBody>
      </p:sp>
      <p:sp>
        <p:nvSpPr>
          <p:cNvPr id="5" name="Shape 621">
            <a:extLst>
              <a:ext uri="{FF2B5EF4-FFF2-40B4-BE49-F238E27FC236}">
                <a16:creationId xmlns:a16="http://schemas.microsoft.com/office/drawing/2014/main" id="{57D923A8-E585-4CCC-A0E9-25DF96764517}"/>
              </a:ext>
            </a:extLst>
          </p:cNvPr>
          <p:cNvSpPr/>
          <p:nvPr/>
        </p:nvSpPr>
        <p:spPr>
          <a:xfrm>
            <a:off x="6439354" y="4463140"/>
            <a:ext cx="1786627" cy="342642"/>
          </a:xfrm>
          <a:prstGeom prst="rect">
            <a:avLst/>
          </a:prstGeom>
          <a:ln/>
          <a:extLst>
            <a:ext uri="{C572A759-6A51-4108-AA02-DFA0A04FC94B}">
              <ma14:wrappingTextBoxFlag xmlns="" xmlns:ma14="http://schemas.microsoft.com/office/mac/drawingml/2011/main" val="1"/>
            </a:ext>
          </a:extLst>
        </p:spPr>
        <p:style>
          <a:lnRef idx="1">
            <a:schemeClr val="accent1"/>
          </a:lnRef>
          <a:fillRef idx="2">
            <a:schemeClr val="accent1"/>
          </a:fillRef>
          <a:effectRef idx="1">
            <a:schemeClr val="accent1"/>
          </a:effectRef>
          <a:fontRef idx="minor">
            <a:schemeClr val="dk1"/>
          </a:fontRef>
        </p:style>
        <p:txBody>
          <a:bodyPr wrap="non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dirty="0"/>
              <a:t>desktop </a:t>
            </a:r>
            <a:r>
              <a:rPr sz="1875" b="1" dirty="0" err="1"/>
              <a:t>os</a:t>
            </a:r>
            <a:r>
              <a:rPr sz="1875" b="1" dirty="0"/>
              <a:t> issues</a:t>
            </a:r>
          </a:p>
        </p:txBody>
      </p:sp>
      <p:sp>
        <p:nvSpPr>
          <p:cNvPr id="6" name="Shape 622">
            <a:extLst>
              <a:ext uri="{FF2B5EF4-FFF2-40B4-BE49-F238E27FC236}">
                <a16:creationId xmlns:a16="http://schemas.microsoft.com/office/drawing/2014/main" id="{57BBBC52-CEC7-4D88-AF8A-46EA78A707AE}"/>
              </a:ext>
            </a:extLst>
          </p:cNvPr>
          <p:cNvSpPr/>
          <p:nvPr/>
        </p:nvSpPr>
        <p:spPr>
          <a:xfrm>
            <a:off x="5213798" y="5359392"/>
            <a:ext cx="2415132" cy="342642"/>
          </a:xfrm>
          <a:prstGeom prst="rect">
            <a:avLst/>
          </a:prstGeom>
          <a:ln/>
          <a:extLst>
            <a:ext uri="{C572A759-6A51-4108-AA02-DFA0A04FC94B}">
              <ma14:wrappingTextBoxFlag xmlns="" xmlns:ma14="http://schemas.microsoft.com/office/mac/drawingml/2011/main" val="1"/>
            </a:ext>
          </a:extLst>
        </p:spPr>
        <p:style>
          <a:lnRef idx="1">
            <a:schemeClr val="accent1"/>
          </a:lnRef>
          <a:fillRef idx="2">
            <a:schemeClr val="accent1"/>
          </a:fillRef>
          <a:effectRef idx="1">
            <a:schemeClr val="accent1"/>
          </a:effectRef>
          <a:fontRef idx="minor">
            <a:schemeClr val="dk1"/>
          </a:fontRef>
        </p:style>
        <p:txBody>
          <a:bodyPr wrap="non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a:t>speech hardware issues</a:t>
            </a:r>
          </a:p>
        </p:txBody>
      </p:sp>
      <p:pic>
        <p:nvPicPr>
          <p:cNvPr id="7" name="pasted-image.png">
            <a:extLst>
              <a:ext uri="{FF2B5EF4-FFF2-40B4-BE49-F238E27FC236}">
                <a16:creationId xmlns:a16="http://schemas.microsoft.com/office/drawing/2014/main" id="{9E68E895-9AEF-4E7A-A4F8-3AAA5FBBD9D3}"/>
              </a:ext>
            </a:extLst>
          </p:cNvPr>
          <p:cNvPicPr>
            <a:picLocks/>
          </p:cNvPicPr>
          <p:nvPr/>
        </p:nvPicPr>
        <p:blipFill>
          <a:blip r:embed="rId2"/>
          <a:stretch>
            <a:fillRect/>
          </a:stretch>
        </p:blipFill>
        <p:spPr>
          <a:xfrm>
            <a:off x="2760488" y="2647014"/>
            <a:ext cx="2426688" cy="2629939"/>
          </a:xfrm>
          <a:prstGeom prst="rect">
            <a:avLst/>
          </a:prstGeom>
          <a:ln w="12700">
            <a:miter lim="400000"/>
          </a:ln>
        </p:spPr>
      </p:pic>
    </p:spTree>
    <p:extLst>
      <p:ext uri="{BB962C8B-B14F-4D97-AF65-F5344CB8AC3E}">
        <p14:creationId xmlns:p14="http://schemas.microsoft.com/office/powerpoint/2010/main" val="391067507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p:cNvSpPr>
          <p:nvPr>
            <p:ph type="title"/>
          </p:nvPr>
        </p:nvSpPr>
        <p:spPr>
          <a:xfrm>
            <a:off x="531894" y="-15835"/>
            <a:ext cx="11099800" cy="2159000"/>
          </a:xfrm>
          <a:prstGeom prst="rect">
            <a:avLst/>
          </a:prstGeom>
        </p:spPr>
        <p:txBody>
          <a:bodyPr/>
          <a:lstStyle/>
          <a:p>
            <a:r>
              <a:rPr dirty="0"/>
              <a:t>Agenda</a:t>
            </a:r>
          </a:p>
        </p:txBody>
      </p:sp>
      <p:graphicFrame>
        <p:nvGraphicFramePr>
          <p:cNvPr id="2" name="Diagram 1">
            <a:extLst>
              <a:ext uri="{FF2B5EF4-FFF2-40B4-BE49-F238E27FC236}">
                <a16:creationId xmlns:a16="http://schemas.microsoft.com/office/drawing/2014/main" id="{6E23106D-1711-496B-8478-62923B4DF2BF}"/>
              </a:ext>
            </a:extLst>
          </p:cNvPr>
          <p:cNvGraphicFramePr/>
          <p:nvPr>
            <p:extLst>
              <p:ext uri="{D42A27DB-BD31-4B8C-83A1-F6EECF244321}">
                <p14:modId xmlns:p14="http://schemas.microsoft.com/office/powerpoint/2010/main" val="942595199"/>
              </p:ext>
            </p:extLst>
          </p:nvPr>
        </p:nvGraphicFramePr>
        <p:xfrm>
          <a:off x="942347" y="1903411"/>
          <a:ext cx="4563750" cy="59467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4" descr="Icon, Blood Pressure, Pulse, Frequency, Heartbeat">
            <a:extLst>
              <a:ext uri="{FF2B5EF4-FFF2-40B4-BE49-F238E27FC236}">
                <a16:creationId xmlns:a16="http://schemas.microsoft.com/office/drawing/2014/main" id="{310A1924-6F49-4918-9010-05EC5A17878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480299" y="0"/>
            <a:ext cx="2302790" cy="23027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 2">
            <a:extLst>
              <a:ext uri="{FF2B5EF4-FFF2-40B4-BE49-F238E27FC236}">
                <a16:creationId xmlns:a16="http://schemas.microsoft.com/office/drawing/2014/main" id="{A27DAB4B-75C7-40E4-9AC5-F8393CD7443E}"/>
              </a:ext>
            </a:extLst>
          </p:cNvPr>
          <p:cNvGraphicFramePr/>
          <p:nvPr>
            <p:extLst>
              <p:ext uri="{D42A27DB-BD31-4B8C-83A1-F6EECF244321}">
                <p14:modId xmlns:p14="http://schemas.microsoft.com/office/powerpoint/2010/main" val="2308809912"/>
              </p:ext>
            </p:extLst>
          </p:nvPr>
        </p:nvGraphicFramePr>
        <p:xfrm>
          <a:off x="7215323" y="2278248"/>
          <a:ext cx="5166479" cy="572135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a:spLocks noGrp="1"/>
          </p:cNvSpPr>
          <p:nvPr>
            <p:ph type="body" idx="13"/>
          </p:nvPr>
        </p:nvSpPr>
        <p:spPr>
          <a:xfrm>
            <a:off x="287911" y="1536054"/>
            <a:ext cx="10464800" cy="718145"/>
          </a:xfrm>
          <a:prstGeom prst="rect">
            <a:avLst/>
          </a:prstGeom>
        </p:spPr>
        <p:txBody>
          <a:bodyPr/>
          <a:lstStyle>
            <a:lvl1pPr>
              <a:defRPr sz="3800" b="1"/>
            </a:lvl1pPr>
          </a:lstStyle>
          <a:p>
            <a:r>
              <a:rPr sz="4000" dirty="0"/>
              <a:t>Demo</a:t>
            </a:r>
          </a:p>
        </p:txBody>
      </p:sp>
      <p:pic>
        <p:nvPicPr>
          <p:cNvPr id="3" name="image328.png">
            <a:extLst>
              <a:ext uri="{FF2B5EF4-FFF2-40B4-BE49-F238E27FC236}">
                <a16:creationId xmlns:a16="http://schemas.microsoft.com/office/drawing/2014/main" id="{4D1E5845-93D0-4627-A692-535568D1E7AC}"/>
              </a:ext>
            </a:extLst>
          </p:cNvPr>
          <p:cNvPicPr>
            <a:picLocks noChangeAspect="1"/>
          </p:cNvPicPr>
          <p:nvPr/>
        </p:nvPicPr>
        <p:blipFill>
          <a:blip r:embed="rId2"/>
          <a:stretch>
            <a:fillRect/>
          </a:stretch>
        </p:blipFill>
        <p:spPr>
          <a:xfrm>
            <a:off x="5982346" y="3440973"/>
            <a:ext cx="1125087" cy="1125086"/>
          </a:xfrm>
          <a:prstGeom prst="rect">
            <a:avLst/>
          </a:prstGeom>
          <a:ln w="12700">
            <a:miter lim="400000"/>
          </a:ln>
        </p:spPr>
      </p:pic>
      <p:pic>
        <p:nvPicPr>
          <p:cNvPr id="4" name="pasted-image.png">
            <a:extLst>
              <a:ext uri="{FF2B5EF4-FFF2-40B4-BE49-F238E27FC236}">
                <a16:creationId xmlns:a16="http://schemas.microsoft.com/office/drawing/2014/main" id="{E4A25A26-904A-48EE-AEBC-BA05CFEEB27C}"/>
              </a:ext>
            </a:extLst>
          </p:cNvPr>
          <p:cNvPicPr>
            <a:picLocks noChangeAspect="1"/>
          </p:cNvPicPr>
          <p:nvPr/>
        </p:nvPicPr>
        <p:blipFill>
          <a:blip r:embed="rId3"/>
          <a:stretch>
            <a:fillRect/>
          </a:stretch>
        </p:blipFill>
        <p:spPr>
          <a:xfrm>
            <a:off x="7410853" y="3723038"/>
            <a:ext cx="1025078" cy="615047"/>
          </a:xfrm>
          <a:prstGeom prst="rect">
            <a:avLst/>
          </a:prstGeom>
          <a:ln w="12700">
            <a:miter lim="400000"/>
          </a:ln>
        </p:spPr>
      </p:pic>
      <p:pic>
        <p:nvPicPr>
          <p:cNvPr id="5" name="pasted-image.png">
            <a:extLst>
              <a:ext uri="{FF2B5EF4-FFF2-40B4-BE49-F238E27FC236}">
                <a16:creationId xmlns:a16="http://schemas.microsoft.com/office/drawing/2014/main" id="{7548D52D-366D-400D-8D10-50891C153C10}"/>
              </a:ext>
            </a:extLst>
          </p:cNvPr>
          <p:cNvPicPr>
            <a:picLocks noChangeAspect="1"/>
          </p:cNvPicPr>
          <p:nvPr/>
        </p:nvPicPr>
        <p:blipFill>
          <a:blip r:embed="rId4"/>
          <a:stretch>
            <a:fillRect/>
          </a:stretch>
        </p:blipFill>
        <p:spPr>
          <a:xfrm>
            <a:off x="2346657" y="3628362"/>
            <a:ext cx="1875392" cy="1875392"/>
          </a:xfrm>
          <a:prstGeom prst="rect">
            <a:avLst/>
          </a:prstGeom>
          <a:ln w="12700">
            <a:miter lim="400000"/>
          </a:ln>
        </p:spPr>
      </p:pic>
      <p:pic>
        <p:nvPicPr>
          <p:cNvPr id="6" name="pasted-image.png">
            <a:extLst>
              <a:ext uri="{FF2B5EF4-FFF2-40B4-BE49-F238E27FC236}">
                <a16:creationId xmlns:a16="http://schemas.microsoft.com/office/drawing/2014/main" id="{419C63F8-7866-476D-B663-1B9DCB5B8029}"/>
              </a:ext>
            </a:extLst>
          </p:cNvPr>
          <p:cNvPicPr>
            <a:picLocks noChangeAspect="1"/>
          </p:cNvPicPr>
          <p:nvPr/>
        </p:nvPicPr>
        <p:blipFill>
          <a:blip r:embed="rId5"/>
          <a:stretch>
            <a:fillRect/>
          </a:stretch>
        </p:blipFill>
        <p:spPr>
          <a:xfrm>
            <a:off x="4523621" y="3723038"/>
            <a:ext cx="996690" cy="560637"/>
          </a:xfrm>
          <a:prstGeom prst="rect">
            <a:avLst/>
          </a:prstGeom>
          <a:ln w="12700">
            <a:miter lim="400000"/>
          </a:ln>
        </p:spPr>
      </p:pic>
      <p:pic>
        <p:nvPicPr>
          <p:cNvPr id="7" name="pasted-image.png">
            <a:extLst>
              <a:ext uri="{FF2B5EF4-FFF2-40B4-BE49-F238E27FC236}">
                <a16:creationId xmlns:a16="http://schemas.microsoft.com/office/drawing/2014/main" id="{60416CD6-A61C-4016-8844-97E5312CD372}"/>
              </a:ext>
            </a:extLst>
          </p:cNvPr>
          <p:cNvPicPr>
            <a:picLocks/>
          </p:cNvPicPr>
          <p:nvPr/>
        </p:nvPicPr>
        <p:blipFill>
          <a:blip r:embed="rId6"/>
          <a:stretch>
            <a:fillRect/>
          </a:stretch>
        </p:blipFill>
        <p:spPr>
          <a:xfrm>
            <a:off x="5827363" y="5129939"/>
            <a:ext cx="968373" cy="645955"/>
          </a:xfrm>
          <a:prstGeom prst="rect">
            <a:avLst/>
          </a:prstGeom>
          <a:ln w="12700">
            <a:miter lim="400000"/>
          </a:ln>
        </p:spPr>
      </p:pic>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 name="pasted-image.png"/>
          <p:cNvPicPr>
            <a:picLocks noChangeAspect="1"/>
          </p:cNvPicPr>
          <p:nvPr/>
        </p:nvPicPr>
        <p:blipFill>
          <a:blip r:embed="rId3"/>
          <a:stretch>
            <a:fillRect/>
          </a:stretch>
        </p:blipFill>
        <p:spPr>
          <a:xfrm>
            <a:off x="0" y="264379"/>
            <a:ext cx="5946892" cy="4003924"/>
          </a:xfrm>
          <a:prstGeom prst="rect">
            <a:avLst/>
          </a:prstGeom>
          <a:ln w="12700">
            <a:miter lim="400000"/>
          </a:ln>
        </p:spPr>
      </p:pic>
      <p:grpSp>
        <p:nvGrpSpPr>
          <p:cNvPr id="7" name="Group 699">
            <a:extLst>
              <a:ext uri="{FF2B5EF4-FFF2-40B4-BE49-F238E27FC236}">
                <a16:creationId xmlns:a16="http://schemas.microsoft.com/office/drawing/2014/main" id="{DC31D065-E9E4-40EB-8FCF-A43BA4893B57}"/>
              </a:ext>
            </a:extLst>
          </p:cNvPr>
          <p:cNvGrpSpPr/>
          <p:nvPr/>
        </p:nvGrpSpPr>
        <p:grpSpPr>
          <a:xfrm>
            <a:off x="4938165" y="4704455"/>
            <a:ext cx="775653" cy="775652"/>
            <a:chOff x="-2" y="0"/>
            <a:chExt cx="2068406" cy="2068404"/>
          </a:xfrm>
        </p:grpSpPr>
        <p:sp>
          <p:nvSpPr>
            <p:cNvPr id="8" name="Shape 696">
              <a:extLst>
                <a:ext uri="{FF2B5EF4-FFF2-40B4-BE49-F238E27FC236}">
                  <a16:creationId xmlns:a16="http://schemas.microsoft.com/office/drawing/2014/main" id="{A169FFD5-B902-43F2-94BD-D40EECDFD745}"/>
                </a:ext>
              </a:extLst>
            </p:cNvPr>
            <p:cNvSpPr/>
            <p:nvPr/>
          </p:nvSpPr>
          <p:spPr>
            <a:xfrm flipH="1">
              <a:off x="-2" y="-1"/>
              <a:ext cx="2068407"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9" name="Shape 697">
              <a:extLst>
                <a:ext uri="{FF2B5EF4-FFF2-40B4-BE49-F238E27FC236}">
                  <a16:creationId xmlns:a16="http://schemas.microsoft.com/office/drawing/2014/main" id="{95A62472-717D-45CF-9EA5-D1AD3824927D}"/>
                </a:ext>
              </a:extLst>
            </p:cNvPr>
            <p:cNvSpPr/>
            <p:nvPr/>
          </p:nvSpPr>
          <p:spPr>
            <a:xfrm flipH="1">
              <a:off x="-3" y="-1"/>
              <a:ext cx="517106"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10" name="Shape 698">
              <a:extLst>
                <a:ext uri="{FF2B5EF4-FFF2-40B4-BE49-F238E27FC236}">
                  <a16:creationId xmlns:a16="http://schemas.microsoft.com/office/drawing/2014/main" id="{AF664491-2292-4B81-ABCD-AFDCDEF5034F}"/>
                </a:ext>
              </a:extLst>
            </p:cNvPr>
            <p:cNvSpPr/>
            <p:nvPr/>
          </p:nvSpPr>
          <p:spPr>
            <a:xfrm flipH="1">
              <a:off x="-2" y="-1"/>
              <a:ext cx="2068407" cy="5171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grpSp>
      <p:grpSp>
        <p:nvGrpSpPr>
          <p:cNvPr id="11" name="Group 703">
            <a:extLst>
              <a:ext uri="{FF2B5EF4-FFF2-40B4-BE49-F238E27FC236}">
                <a16:creationId xmlns:a16="http://schemas.microsoft.com/office/drawing/2014/main" id="{8ECB535A-D035-4473-8834-0B57996B6114}"/>
              </a:ext>
            </a:extLst>
          </p:cNvPr>
          <p:cNvGrpSpPr/>
          <p:nvPr/>
        </p:nvGrpSpPr>
        <p:grpSpPr>
          <a:xfrm>
            <a:off x="3057437" y="6128739"/>
            <a:ext cx="775653" cy="775652"/>
            <a:chOff x="-2" y="0"/>
            <a:chExt cx="2068406" cy="2068404"/>
          </a:xfrm>
        </p:grpSpPr>
        <p:sp>
          <p:nvSpPr>
            <p:cNvPr id="12" name="Shape 700">
              <a:extLst>
                <a:ext uri="{FF2B5EF4-FFF2-40B4-BE49-F238E27FC236}">
                  <a16:creationId xmlns:a16="http://schemas.microsoft.com/office/drawing/2014/main" id="{00791D3C-CCC8-4667-8F07-7EE619D8F837}"/>
                </a:ext>
              </a:extLst>
            </p:cNvPr>
            <p:cNvSpPr/>
            <p:nvPr/>
          </p:nvSpPr>
          <p:spPr>
            <a:xfrm flipH="1">
              <a:off x="-2" y="-1"/>
              <a:ext cx="2068407"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13" name="Shape 701">
              <a:extLst>
                <a:ext uri="{FF2B5EF4-FFF2-40B4-BE49-F238E27FC236}">
                  <a16:creationId xmlns:a16="http://schemas.microsoft.com/office/drawing/2014/main" id="{CA3EC981-AE3A-403E-92A3-74EC38B56372}"/>
                </a:ext>
              </a:extLst>
            </p:cNvPr>
            <p:cNvSpPr/>
            <p:nvPr/>
          </p:nvSpPr>
          <p:spPr>
            <a:xfrm flipH="1">
              <a:off x="-3" y="-1"/>
              <a:ext cx="517106"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14" name="Shape 702">
              <a:extLst>
                <a:ext uri="{FF2B5EF4-FFF2-40B4-BE49-F238E27FC236}">
                  <a16:creationId xmlns:a16="http://schemas.microsoft.com/office/drawing/2014/main" id="{DA8D4DC5-EBB8-4031-AB6F-D331063D7531}"/>
                </a:ext>
              </a:extLst>
            </p:cNvPr>
            <p:cNvSpPr/>
            <p:nvPr/>
          </p:nvSpPr>
          <p:spPr>
            <a:xfrm flipH="1">
              <a:off x="-2" y="-1"/>
              <a:ext cx="2068407" cy="5171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grpSp>
      <p:grpSp>
        <p:nvGrpSpPr>
          <p:cNvPr id="15" name="Group 707">
            <a:extLst>
              <a:ext uri="{FF2B5EF4-FFF2-40B4-BE49-F238E27FC236}">
                <a16:creationId xmlns:a16="http://schemas.microsoft.com/office/drawing/2014/main" id="{BF2F862C-D1CE-4A2F-B157-ED4FADC3A5D3}"/>
              </a:ext>
            </a:extLst>
          </p:cNvPr>
          <p:cNvGrpSpPr/>
          <p:nvPr/>
        </p:nvGrpSpPr>
        <p:grpSpPr>
          <a:xfrm>
            <a:off x="4147102" y="5492398"/>
            <a:ext cx="775653" cy="775652"/>
            <a:chOff x="-2" y="0"/>
            <a:chExt cx="2068406" cy="2068404"/>
          </a:xfrm>
        </p:grpSpPr>
        <p:sp>
          <p:nvSpPr>
            <p:cNvPr id="16" name="Shape 704">
              <a:extLst>
                <a:ext uri="{FF2B5EF4-FFF2-40B4-BE49-F238E27FC236}">
                  <a16:creationId xmlns:a16="http://schemas.microsoft.com/office/drawing/2014/main" id="{93CE864E-8973-4CBD-99A9-F71EF0A9E4D7}"/>
                </a:ext>
              </a:extLst>
            </p:cNvPr>
            <p:cNvSpPr/>
            <p:nvPr/>
          </p:nvSpPr>
          <p:spPr>
            <a:xfrm flipH="1">
              <a:off x="-2" y="-1"/>
              <a:ext cx="2068407"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17" name="Shape 705">
              <a:extLst>
                <a:ext uri="{FF2B5EF4-FFF2-40B4-BE49-F238E27FC236}">
                  <a16:creationId xmlns:a16="http://schemas.microsoft.com/office/drawing/2014/main" id="{46647099-922B-45A9-AC81-8D6B05A8F801}"/>
                </a:ext>
              </a:extLst>
            </p:cNvPr>
            <p:cNvSpPr/>
            <p:nvPr/>
          </p:nvSpPr>
          <p:spPr>
            <a:xfrm flipH="1">
              <a:off x="-3" y="-1"/>
              <a:ext cx="517106" cy="206840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18" name="Shape 706">
              <a:extLst>
                <a:ext uri="{FF2B5EF4-FFF2-40B4-BE49-F238E27FC236}">
                  <a16:creationId xmlns:a16="http://schemas.microsoft.com/office/drawing/2014/main" id="{037266DB-FB44-43AD-9BA2-5232CFB4369F}"/>
                </a:ext>
              </a:extLst>
            </p:cNvPr>
            <p:cNvSpPr/>
            <p:nvPr/>
          </p:nvSpPr>
          <p:spPr>
            <a:xfrm flipH="1">
              <a:off x="-2" y="-1"/>
              <a:ext cx="2068407" cy="5171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grpSp>
      <p:sp>
        <p:nvSpPr>
          <p:cNvPr id="19" name="Shape 709">
            <a:extLst>
              <a:ext uri="{FF2B5EF4-FFF2-40B4-BE49-F238E27FC236}">
                <a16:creationId xmlns:a16="http://schemas.microsoft.com/office/drawing/2014/main" id="{DE6D9089-60F6-427F-85FB-E7368F6C1144}"/>
              </a:ext>
            </a:extLst>
          </p:cNvPr>
          <p:cNvSpPr/>
          <p:nvPr/>
        </p:nvSpPr>
        <p:spPr>
          <a:xfrm>
            <a:off x="4676654" y="6302337"/>
            <a:ext cx="1792476" cy="315469"/>
          </a:xfrm>
          <a:prstGeom prst="rect">
            <a:avLst/>
          </a:prstGeom>
          <a:ln w="12700">
            <a:miter lim="400000"/>
          </a:ln>
          <a:extLst>
            <a:ext uri="{C572A759-6A51-4108-AA02-DFA0A04FC94B}">
              <ma14:wrappingTextBoxFlag xmlns:ma14="http://schemas.microsoft.com/office/mac/drawingml/2011/main" xmlns="" val="1"/>
            </a:ext>
          </a:extLst>
        </p:spPr>
        <p:txBody>
          <a:bodyPr wrap="none" lIns="34289" tIns="34289" rIns="34289" bIns="34289">
            <a:spAutoFit/>
          </a:bodyPr>
          <a:lstStyle>
            <a:lvl1pPr algn="l" defTabSz="1828800">
              <a:defRPr sz="3200">
                <a:latin typeface="Bradley Hand ITC TT-Bold"/>
                <a:ea typeface="Bradley Hand ITC TT-Bold"/>
                <a:cs typeface="Bradley Hand ITC TT-Bold"/>
                <a:sym typeface="Bradley Hand ITC TT-Bold"/>
              </a:defRPr>
            </a:lvl1pPr>
          </a:lstStyle>
          <a:p>
            <a:r>
              <a:rPr sz="1600" b="1"/>
              <a:t>MultiLingual Speech</a:t>
            </a:r>
          </a:p>
        </p:txBody>
      </p:sp>
      <p:sp>
        <p:nvSpPr>
          <p:cNvPr id="20" name="Shape 710">
            <a:extLst>
              <a:ext uri="{FF2B5EF4-FFF2-40B4-BE49-F238E27FC236}">
                <a16:creationId xmlns:a16="http://schemas.microsoft.com/office/drawing/2014/main" id="{54D72062-CCA0-4397-AC77-B58D15A80C3D}"/>
              </a:ext>
            </a:extLst>
          </p:cNvPr>
          <p:cNvSpPr/>
          <p:nvPr/>
        </p:nvSpPr>
        <p:spPr>
          <a:xfrm>
            <a:off x="5276877" y="5657238"/>
            <a:ext cx="2678936" cy="315469"/>
          </a:xfrm>
          <a:prstGeom prst="rect">
            <a:avLst/>
          </a:prstGeom>
          <a:ln w="12700">
            <a:miter lim="400000"/>
          </a:ln>
          <a:extLst>
            <a:ext uri="{C572A759-6A51-4108-AA02-DFA0A04FC94B}">
              <ma14:wrappingTextBoxFlag xmlns:ma14="http://schemas.microsoft.com/office/mac/drawingml/2011/main" xmlns="" val="1"/>
            </a:ext>
          </a:extLst>
        </p:spPr>
        <p:txBody>
          <a:bodyPr wrap="none" lIns="34289" tIns="34289" rIns="34289" bIns="34289">
            <a:spAutoFit/>
          </a:bodyPr>
          <a:lstStyle>
            <a:lvl1pPr algn="l" defTabSz="1828800">
              <a:defRPr sz="3200">
                <a:latin typeface="Bradley Hand ITC TT-Bold"/>
                <a:ea typeface="Bradley Hand ITC TT-Bold"/>
                <a:cs typeface="Bradley Hand ITC TT-Bold"/>
                <a:sym typeface="Bradley Hand ITC TT-Bold"/>
              </a:defRPr>
            </a:lvl1pPr>
          </a:lstStyle>
          <a:p>
            <a:r>
              <a:rPr sz="1600" b="1"/>
              <a:t>Learning- Knowledge Assistant</a:t>
            </a:r>
          </a:p>
        </p:txBody>
      </p:sp>
      <p:sp>
        <p:nvSpPr>
          <p:cNvPr id="21" name="Shape 711">
            <a:extLst>
              <a:ext uri="{FF2B5EF4-FFF2-40B4-BE49-F238E27FC236}">
                <a16:creationId xmlns:a16="http://schemas.microsoft.com/office/drawing/2014/main" id="{37CE92FE-A2A4-4575-94B2-036016F61B1D}"/>
              </a:ext>
            </a:extLst>
          </p:cNvPr>
          <p:cNvSpPr/>
          <p:nvPr/>
        </p:nvSpPr>
        <p:spPr>
          <a:xfrm>
            <a:off x="6225495" y="5012138"/>
            <a:ext cx="1728356" cy="315469"/>
          </a:xfrm>
          <a:prstGeom prst="rect">
            <a:avLst/>
          </a:prstGeom>
          <a:ln w="12700">
            <a:miter lim="400000"/>
          </a:ln>
          <a:extLst>
            <a:ext uri="{C572A759-6A51-4108-AA02-DFA0A04FC94B}">
              <ma14:wrappingTextBoxFlag xmlns:ma14="http://schemas.microsoft.com/office/mac/drawingml/2011/main" xmlns="" val="1"/>
            </a:ext>
          </a:extLst>
        </p:spPr>
        <p:txBody>
          <a:bodyPr wrap="none" lIns="34289" tIns="34289" rIns="34289" bIns="34289">
            <a:spAutoFit/>
          </a:bodyPr>
          <a:lstStyle>
            <a:lvl1pPr algn="l" defTabSz="1828800">
              <a:defRPr sz="3200">
                <a:latin typeface="Bradley Hand ITC TT-Bold"/>
                <a:ea typeface="Bradley Hand ITC TT-Bold"/>
                <a:cs typeface="Bradley Hand ITC TT-Bold"/>
                <a:sym typeface="Bradley Hand ITC TT-Bold"/>
              </a:defRPr>
            </a:lvl1pPr>
          </a:lstStyle>
          <a:p>
            <a:r>
              <a:rPr sz="1600" b="1"/>
              <a:t>Connected Systems</a:t>
            </a:r>
          </a:p>
        </p:txBody>
      </p:sp>
      <p:grpSp>
        <p:nvGrpSpPr>
          <p:cNvPr id="22" name="Group 716">
            <a:extLst>
              <a:ext uri="{FF2B5EF4-FFF2-40B4-BE49-F238E27FC236}">
                <a16:creationId xmlns:a16="http://schemas.microsoft.com/office/drawing/2014/main" id="{FA323245-9D19-4C8D-A49E-FD355871E047}"/>
              </a:ext>
            </a:extLst>
          </p:cNvPr>
          <p:cNvGrpSpPr/>
          <p:nvPr/>
        </p:nvGrpSpPr>
        <p:grpSpPr>
          <a:xfrm>
            <a:off x="6374721" y="4017779"/>
            <a:ext cx="781271" cy="775651"/>
            <a:chOff x="0" y="0"/>
            <a:chExt cx="2083386" cy="2068402"/>
          </a:xfrm>
        </p:grpSpPr>
        <p:sp>
          <p:nvSpPr>
            <p:cNvPr id="23" name="Shape 712">
              <a:extLst>
                <a:ext uri="{FF2B5EF4-FFF2-40B4-BE49-F238E27FC236}">
                  <a16:creationId xmlns:a16="http://schemas.microsoft.com/office/drawing/2014/main" id="{1BBA94BA-E38A-48E7-B594-30B430097017}"/>
                </a:ext>
              </a:extLst>
            </p:cNvPr>
            <p:cNvSpPr/>
            <p:nvPr/>
          </p:nvSpPr>
          <p:spPr>
            <a:xfrm flipH="1">
              <a:off x="14984" y="0"/>
              <a:ext cx="2068403" cy="206840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CDDDAC"/>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24" name="Shape 713">
              <a:extLst>
                <a:ext uri="{FF2B5EF4-FFF2-40B4-BE49-F238E27FC236}">
                  <a16:creationId xmlns:a16="http://schemas.microsoft.com/office/drawing/2014/main" id="{F5FA6999-6817-4C0F-8B2A-E8DB202E7A08}"/>
                </a:ext>
              </a:extLst>
            </p:cNvPr>
            <p:cNvSpPr/>
            <p:nvPr/>
          </p:nvSpPr>
          <p:spPr>
            <a:xfrm flipH="1">
              <a:off x="1523857" y="0"/>
              <a:ext cx="517103" cy="206840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CDDDAC"/>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25" name="Shape 714">
              <a:extLst>
                <a:ext uri="{FF2B5EF4-FFF2-40B4-BE49-F238E27FC236}">
                  <a16:creationId xmlns:a16="http://schemas.microsoft.com/office/drawing/2014/main" id="{870B25C0-4A4F-407A-B8CC-4CF669C958C8}"/>
                </a:ext>
              </a:extLst>
            </p:cNvPr>
            <p:cNvSpPr/>
            <p:nvPr/>
          </p:nvSpPr>
          <p:spPr>
            <a:xfrm flipH="1">
              <a:off x="14984" y="263263"/>
              <a:ext cx="2068403" cy="51710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CDDDAC"/>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26" name="Shape 715">
              <a:extLst>
                <a:ext uri="{FF2B5EF4-FFF2-40B4-BE49-F238E27FC236}">
                  <a16:creationId xmlns:a16="http://schemas.microsoft.com/office/drawing/2014/main" id="{B990AA8F-C138-4B6A-91CC-70A75A86D36E}"/>
                </a:ext>
              </a:extLst>
            </p:cNvPr>
            <p:cNvSpPr/>
            <p:nvPr/>
          </p:nvSpPr>
          <p:spPr>
            <a:xfrm flipH="1">
              <a:off x="0" y="0"/>
              <a:ext cx="517103" cy="206840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grpSp>
      <p:sp>
        <p:nvSpPr>
          <p:cNvPr id="27" name="Shape 717">
            <a:extLst>
              <a:ext uri="{FF2B5EF4-FFF2-40B4-BE49-F238E27FC236}">
                <a16:creationId xmlns:a16="http://schemas.microsoft.com/office/drawing/2014/main" id="{B372C324-E9DF-440A-8127-075FFB4C6E33}"/>
              </a:ext>
            </a:extLst>
          </p:cNvPr>
          <p:cNvSpPr/>
          <p:nvPr/>
        </p:nvSpPr>
        <p:spPr>
          <a:xfrm flipH="1">
            <a:off x="7391509" y="3414827"/>
            <a:ext cx="775651" cy="775651"/>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DFA7A6"/>
          </a:solidFill>
          <a:ln w="12700">
            <a:miter lim="400000"/>
          </a:ln>
        </p:spPr>
        <p:txBody>
          <a:bodyPr lIns="34289" tIns="34289" rIns="34289" bIns="34289" anchor="ctr"/>
          <a:lstStyle/>
          <a:p>
            <a:pPr defTabSz="685800">
              <a:defRPr sz="3200">
                <a:solidFill>
                  <a:srgbClr val="FFFFFF"/>
                </a:solidFill>
                <a:latin typeface="Calibri"/>
                <a:ea typeface="Calibri"/>
                <a:cs typeface="Calibri"/>
                <a:sym typeface="Calibri"/>
              </a:defRPr>
            </a:pPr>
            <a:endParaRPr sz="1200" b="1"/>
          </a:p>
        </p:txBody>
      </p:sp>
      <p:sp>
        <p:nvSpPr>
          <p:cNvPr id="28" name="Shape 718">
            <a:extLst>
              <a:ext uri="{FF2B5EF4-FFF2-40B4-BE49-F238E27FC236}">
                <a16:creationId xmlns:a16="http://schemas.microsoft.com/office/drawing/2014/main" id="{1031F837-D992-4511-9FA7-C70270C2B717}"/>
              </a:ext>
            </a:extLst>
          </p:cNvPr>
          <p:cNvSpPr/>
          <p:nvPr/>
        </p:nvSpPr>
        <p:spPr>
          <a:xfrm flipH="1">
            <a:off x="8964632" y="1981582"/>
            <a:ext cx="193914" cy="775651"/>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a:miter lim="400000"/>
          </a:ln>
        </p:spPr>
        <p:txBody>
          <a:bodyPr lIns="34289" tIns="34289" rIns="34289" bIns="34289" anchor="ctr"/>
          <a:lstStyle/>
          <a:p>
            <a:pPr defTabSz="685800">
              <a:defRPr sz="3200">
                <a:solidFill>
                  <a:srgbClr val="FFFFFF"/>
                </a:solidFill>
                <a:latin typeface="Calibri"/>
                <a:ea typeface="Calibri"/>
                <a:cs typeface="Calibri"/>
                <a:sym typeface="Calibri"/>
              </a:defRPr>
            </a:pPr>
            <a:endParaRPr sz="1200" b="1"/>
          </a:p>
        </p:txBody>
      </p:sp>
      <p:sp>
        <p:nvSpPr>
          <p:cNvPr id="29" name="Shape 719">
            <a:extLst>
              <a:ext uri="{FF2B5EF4-FFF2-40B4-BE49-F238E27FC236}">
                <a16:creationId xmlns:a16="http://schemas.microsoft.com/office/drawing/2014/main" id="{6EABBBB9-5CEF-45D4-8EB1-573E1A71C589}"/>
              </a:ext>
            </a:extLst>
          </p:cNvPr>
          <p:cNvSpPr/>
          <p:nvPr/>
        </p:nvSpPr>
        <p:spPr>
          <a:xfrm>
            <a:off x="7225623" y="4275010"/>
            <a:ext cx="1590498" cy="561690"/>
          </a:xfrm>
          <a:prstGeom prst="rect">
            <a:avLst/>
          </a:prstGeom>
          <a:ln w="12700">
            <a:miter lim="400000"/>
          </a:ln>
          <a:extLst>
            <a:ext uri="{C572A759-6A51-4108-AA02-DFA0A04FC94B}">
              <ma14:wrappingTextBoxFlag xmlns:ma14="http://schemas.microsoft.com/office/mac/drawingml/2011/main" xmlns="" val="1"/>
            </a:ext>
          </a:extLst>
        </p:spPr>
        <p:txBody>
          <a:bodyPr wrap="none" lIns="34289" tIns="34289" rIns="34289" bIns="34289">
            <a:spAutoFit/>
          </a:bodyPr>
          <a:lstStyle/>
          <a:p>
            <a:pPr defTabSz="685800">
              <a:defRPr sz="3200">
                <a:latin typeface="Bradley Hand ITC TT-Bold"/>
                <a:ea typeface="Bradley Hand ITC TT-Bold"/>
                <a:cs typeface="Bradley Hand ITC TT-Bold"/>
                <a:sym typeface="Bradley Hand ITC TT-Bold"/>
              </a:defRPr>
            </a:pPr>
            <a:r>
              <a:rPr sz="1600" b="1" dirty="0"/>
              <a:t>Dynamic Program</a:t>
            </a:r>
          </a:p>
          <a:p>
            <a:pPr defTabSz="685800">
              <a:defRPr sz="3200">
                <a:latin typeface="Bradley Hand ITC TT-Bold"/>
                <a:ea typeface="Bradley Hand ITC TT-Bold"/>
                <a:cs typeface="Bradley Hand ITC TT-Bold"/>
                <a:sym typeface="Bradley Hand ITC TT-Bold"/>
              </a:defRPr>
            </a:pPr>
            <a:r>
              <a:rPr sz="1600" b="1" dirty="0"/>
              <a:t>Creation</a:t>
            </a:r>
          </a:p>
        </p:txBody>
      </p:sp>
      <p:pic>
        <p:nvPicPr>
          <p:cNvPr id="31" name="pasted-image.png">
            <a:extLst>
              <a:ext uri="{FF2B5EF4-FFF2-40B4-BE49-F238E27FC236}">
                <a16:creationId xmlns:a16="http://schemas.microsoft.com/office/drawing/2014/main" id="{7EEB9876-AD40-472C-ABFE-FFEBD1CFB3B1}"/>
              </a:ext>
            </a:extLst>
          </p:cNvPr>
          <p:cNvPicPr>
            <a:picLocks/>
          </p:cNvPicPr>
          <p:nvPr/>
        </p:nvPicPr>
        <p:blipFill>
          <a:blip r:embed="rId4"/>
          <a:stretch>
            <a:fillRect/>
          </a:stretch>
        </p:blipFill>
        <p:spPr>
          <a:xfrm>
            <a:off x="3428163" y="6545700"/>
            <a:ext cx="193914" cy="178706"/>
          </a:xfrm>
          <a:prstGeom prst="rect">
            <a:avLst/>
          </a:prstGeom>
          <a:ln w="12700">
            <a:miter lim="400000"/>
          </a:ln>
        </p:spPr>
      </p:pic>
      <p:pic>
        <p:nvPicPr>
          <p:cNvPr id="32" name="image212.png">
            <a:extLst>
              <a:ext uri="{FF2B5EF4-FFF2-40B4-BE49-F238E27FC236}">
                <a16:creationId xmlns:a16="http://schemas.microsoft.com/office/drawing/2014/main" id="{62518285-AD18-444E-AD4A-5499C781A76B}"/>
              </a:ext>
            </a:extLst>
          </p:cNvPr>
          <p:cNvPicPr>
            <a:picLocks noChangeAspect="1"/>
          </p:cNvPicPr>
          <p:nvPr/>
        </p:nvPicPr>
        <p:blipFill>
          <a:blip r:embed="rId5"/>
          <a:stretch>
            <a:fillRect/>
          </a:stretch>
        </p:blipFill>
        <p:spPr>
          <a:xfrm>
            <a:off x="4508706" y="5745475"/>
            <a:ext cx="269497" cy="269497"/>
          </a:xfrm>
          <a:prstGeom prst="rect">
            <a:avLst/>
          </a:prstGeom>
          <a:ln w="12700">
            <a:miter lim="400000"/>
          </a:ln>
        </p:spPr>
      </p:pic>
      <p:pic>
        <p:nvPicPr>
          <p:cNvPr id="33" name="pasted-image.png">
            <a:extLst>
              <a:ext uri="{FF2B5EF4-FFF2-40B4-BE49-F238E27FC236}">
                <a16:creationId xmlns:a16="http://schemas.microsoft.com/office/drawing/2014/main" id="{91A3D8E2-CF1D-483F-ADDF-9E6950C6C61C}"/>
              </a:ext>
            </a:extLst>
          </p:cNvPr>
          <p:cNvPicPr>
            <a:picLocks/>
          </p:cNvPicPr>
          <p:nvPr/>
        </p:nvPicPr>
        <p:blipFill>
          <a:blip r:embed="rId6"/>
          <a:stretch>
            <a:fillRect/>
          </a:stretch>
        </p:blipFill>
        <p:spPr>
          <a:xfrm>
            <a:off x="5187842" y="4972795"/>
            <a:ext cx="500338" cy="411480"/>
          </a:xfrm>
          <a:prstGeom prst="rect">
            <a:avLst/>
          </a:prstGeom>
          <a:ln w="12700">
            <a:miter lim="400000"/>
          </a:ln>
        </p:spPr>
      </p:pic>
      <p:pic>
        <p:nvPicPr>
          <p:cNvPr id="34" name="pasted-image.png">
            <a:extLst>
              <a:ext uri="{FF2B5EF4-FFF2-40B4-BE49-F238E27FC236}">
                <a16:creationId xmlns:a16="http://schemas.microsoft.com/office/drawing/2014/main" id="{48825A86-1B5F-436A-8677-8D96ADFEFEAC}"/>
              </a:ext>
            </a:extLst>
          </p:cNvPr>
          <p:cNvPicPr>
            <a:picLocks noChangeAspect="1"/>
          </p:cNvPicPr>
          <p:nvPr/>
        </p:nvPicPr>
        <p:blipFill>
          <a:blip r:embed="rId7"/>
          <a:stretch>
            <a:fillRect/>
          </a:stretch>
        </p:blipFill>
        <p:spPr>
          <a:xfrm>
            <a:off x="6609249" y="4282129"/>
            <a:ext cx="500338" cy="354406"/>
          </a:xfrm>
          <a:prstGeom prst="rect">
            <a:avLst/>
          </a:prstGeom>
          <a:ln w="12700">
            <a:miter lim="400000"/>
          </a:ln>
        </p:spPr>
      </p:pic>
      <p:pic>
        <p:nvPicPr>
          <p:cNvPr id="35" name="pasted-image.png">
            <a:extLst>
              <a:ext uri="{FF2B5EF4-FFF2-40B4-BE49-F238E27FC236}">
                <a16:creationId xmlns:a16="http://schemas.microsoft.com/office/drawing/2014/main" id="{B60B2CE8-9B79-4B98-81C6-87416C18369C}"/>
              </a:ext>
            </a:extLst>
          </p:cNvPr>
          <p:cNvPicPr>
            <a:picLocks/>
          </p:cNvPicPr>
          <p:nvPr/>
        </p:nvPicPr>
        <p:blipFill>
          <a:blip r:embed="rId8"/>
          <a:stretch>
            <a:fillRect/>
          </a:stretch>
        </p:blipFill>
        <p:spPr>
          <a:xfrm>
            <a:off x="7533117" y="3612330"/>
            <a:ext cx="627442" cy="560321"/>
          </a:xfrm>
          <a:prstGeom prst="rect">
            <a:avLst/>
          </a:prstGeom>
          <a:ln w="12700">
            <a:miter lim="400000"/>
          </a:ln>
        </p:spPr>
      </p:pic>
      <p:sp>
        <p:nvSpPr>
          <p:cNvPr id="36" name="Shape 726">
            <a:extLst>
              <a:ext uri="{FF2B5EF4-FFF2-40B4-BE49-F238E27FC236}">
                <a16:creationId xmlns:a16="http://schemas.microsoft.com/office/drawing/2014/main" id="{0E846A6E-EDF2-4323-9F37-8181CF62CE16}"/>
              </a:ext>
            </a:extLst>
          </p:cNvPr>
          <p:cNvSpPr/>
          <p:nvPr/>
        </p:nvSpPr>
        <p:spPr>
          <a:xfrm>
            <a:off x="8357374" y="3721169"/>
            <a:ext cx="910105" cy="342642"/>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a:t>AI Coder</a:t>
            </a:r>
          </a:p>
        </p:txBody>
      </p:sp>
      <p:grpSp>
        <p:nvGrpSpPr>
          <p:cNvPr id="38" name="Group 716">
            <a:extLst>
              <a:ext uri="{FF2B5EF4-FFF2-40B4-BE49-F238E27FC236}">
                <a16:creationId xmlns:a16="http://schemas.microsoft.com/office/drawing/2014/main" id="{38CF8BF1-E59E-49F5-A0C0-5D88DCCEB122}"/>
              </a:ext>
            </a:extLst>
          </p:cNvPr>
          <p:cNvGrpSpPr/>
          <p:nvPr/>
        </p:nvGrpSpPr>
        <p:grpSpPr>
          <a:xfrm>
            <a:off x="8320618" y="2624504"/>
            <a:ext cx="781271" cy="775651"/>
            <a:chOff x="0" y="0"/>
            <a:chExt cx="2083386" cy="2068402"/>
          </a:xfrm>
          <a:solidFill>
            <a:schemeClr val="accent6">
              <a:lumMod val="60000"/>
              <a:lumOff val="40000"/>
            </a:schemeClr>
          </a:solidFill>
        </p:grpSpPr>
        <p:sp>
          <p:nvSpPr>
            <p:cNvPr id="39" name="Shape 712">
              <a:extLst>
                <a:ext uri="{FF2B5EF4-FFF2-40B4-BE49-F238E27FC236}">
                  <a16:creationId xmlns:a16="http://schemas.microsoft.com/office/drawing/2014/main" id="{E057FD16-EF78-4802-A259-9C22E06E4507}"/>
                </a:ext>
              </a:extLst>
            </p:cNvPr>
            <p:cNvSpPr/>
            <p:nvPr/>
          </p:nvSpPr>
          <p:spPr>
            <a:xfrm flipH="1">
              <a:off x="14984" y="0"/>
              <a:ext cx="2068403" cy="206840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grp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40" name="Shape 713">
              <a:extLst>
                <a:ext uri="{FF2B5EF4-FFF2-40B4-BE49-F238E27FC236}">
                  <a16:creationId xmlns:a16="http://schemas.microsoft.com/office/drawing/2014/main" id="{60AEF693-FFAE-44D1-ADA4-18C2CC858F41}"/>
                </a:ext>
              </a:extLst>
            </p:cNvPr>
            <p:cNvSpPr/>
            <p:nvPr/>
          </p:nvSpPr>
          <p:spPr>
            <a:xfrm flipH="1">
              <a:off x="1523857" y="0"/>
              <a:ext cx="517103" cy="206840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grp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41" name="Shape 714">
              <a:extLst>
                <a:ext uri="{FF2B5EF4-FFF2-40B4-BE49-F238E27FC236}">
                  <a16:creationId xmlns:a16="http://schemas.microsoft.com/office/drawing/2014/main" id="{39D6DD19-EDBE-43DD-84F3-10702B3EB81E}"/>
                </a:ext>
              </a:extLst>
            </p:cNvPr>
            <p:cNvSpPr/>
            <p:nvPr/>
          </p:nvSpPr>
          <p:spPr>
            <a:xfrm flipH="1">
              <a:off x="14984" y="263263"/>
              <a:ext cx="2068403" cy="51710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grp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42" name="Shape 715">
              <a:extLst>
                <a:ext uri="{FF2B5EF4-FFF2-40B4-BE49-F238E27FC236}">
                  <a16:creationId xmlns:a16="http://schemas.microsoft.com/office/drawing/2014/main" id="{0555711A-BA40-4AA8-A17D-33E73429ED8A}"/>
                </a:ext>
              </a:extLst>
            </p:cNvPr>
            <p:cNvSpPr/>
            <p:nvPr/>
          </p:nvSpPr>
          <p:spPr>
            <a:xfrm flipH="1">
              <a:off x="0" y="0"/>
              <a:ext cx="517103" cy="206840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grp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grpSp>
      <p:sp>
        <p:nvSpPr>
          <p:cNvPr id="43" name="Shape 719">
            <a:extLst>
              <a:ext uri="{FF2B5EF4-FFF2-40B4-BE49-F238E27FC236}">
                <a16:creationId xmlns:a16="http://schemas.microsoft.com/office/drawing/2014/main" id="{F8456898-2EBD-4D64-83F9-500CEA0F3975}"/>
              </a:ext>
            </a:extLst>
          </p:cNvPr>
          <p:cNvSpPr/>
          <p:nvPr/>
        </p:nvSpPr>
        <p:spPr>
          <a:xfrm>
            <a:off x="9104946" y="2961575"/>
            <a:ext cx="2659701" cy="315469"/>
          </a:xfrm>
          <a:prstGeom prst="rect">
            <a:avLst/>
          </a:prstGeom>
          <a:ln w="12700">
            <a:miter lim="400000"/>
          </a:ln>
          <a:extLst>
            <a:ext uri="{C572A759-6A51-4108-AA02-DFA0A04FC94B}">
              <ma14:wrappingTextBoxFlag xmlns:ma14="http://schemas.microsoft.com/office/mac/drawingml/2011/main" xmlns="" val="1"/>
            </a:ext>
          </a:extLst>
        </p:spPr>
        <p:txBody>
          <a:bodyPr wrap="none" lIns="34289" tIns="34289" rIns="34289" bIns="34289">
            <a:spAutoFit/>
          </a:bodyPr>
          <a:lstStyle/>
          <a:p>
            <a:pPr defTabSz="685800">
              <a:defRPr sz="3200">
                <a:latin typeface="Bradley Hand ITC TT-Bold"/>
                <a:ea typeface="Bradley Hand ITC TT-Bold"/>
                <a:cs typeface="Bradley Hand ITC TT-Bold"/>
                <a:sym typeface="Bradley Hand ITC TT-Bold"/>
              </a:defRPr>
            </a:pPr>
            <a:r>
              <a:rPr lang="en-US" sz="1600" b="1" dirty="0"/>
              <a:t>No Code Automation Platform</a:t>
            </a:r>
            <a:endParaRPr sz="1600" b="1" dirty="0"/>
          </a:p>
        </p:txBody>
      </p:sp>
      <p:pic>
        <p:nvPicPr>
          <p:cNvPr id="44" name="Picture 43">
            <a:extLst>
              <a:ext uri="{FF2B5EF4-FFF2-40B4-BE49-F238E27FC236}">
                <a16:creationId xmlns:a16="http://schemas.microsoft.com/office/drawing/2014/main" id="{6E4D5933-4EDE-4921-9701-A728E4B4F1A6}"/>
              </a:ext>
            </a:extLst>
          </p:cNvPr>
          <p:cNvPicPr>
            <a:picLocks noChangeAspect="1"/>
          </p:cNvPicPr>
          <p:nvPr/>
        </p:nvPicPr>
        <p:blipFill>
          <a:blip r:embed="rId9"/>
          <a:stretch>
            <a:fillRect/>
          </a:stretch>
        </p:blipFill>
        <p:spPr>
          <a:xfrm>
            <a:off x="8417576" y="2873994"/>
            <a:ext cx="684314" cy="496534"/>
          </a:xfrm>
          <a:prstGeom prst="rect">
            <a:avLst/>
          </a:prstGeom>
        </p:spPr>
      </p:pic>
      <p:sp>
        <p:nvSpPr>
          <p:cNvPr id="45" name="Shape 708">
            <a:extLst>
              <a:ext uri="{FF2B5EF4-FFF2-40B4-BE49-F238E27FC236}">
                <a16:creationId xmlns:a16="http://schemas.microsoft.com/office/drawing/2014/main" id="{5F6BB411-E07C-461A-8F34-B54CD8C57EAD}"/>
              </a:ext>
            </a:extLst>
          </p:cNvPr>
          <p:cNvSpPr/>
          <p:nvPr/>
        </p:nvSpPr>
        <p:spPr>
          <a:xfrm>
            <a:off x="3242518" y="7000856"/>
            <a:ext cx="989371" cy="315469"/>
          </a:xfrm>
          <a:prstGeom prst="rect">
            <a:avLst/>
          </a:prstGeom>
          <a:ln w="12700">
            <a:miter lim="400000"/>
          </a:ln>
          <a:extLst>
            <a:ext uri="{C572A759-6A51-4108-AA02-DFA0A04FC94B}">
              <ma14:wrappingTextBoxFlag xmlns:ma14="http://schemas.microsoft.com/office/mac/drawingml/2011/main" xmlns="" val="1"/>
            </a:ext>
          </a:extLst>
        </p:spPr>
        <p:txBody>
          <a:bodyPr wrap="none" lIns="34289" tIns="34289" rIns="34289" bIns="34289">
            <a:spAutoFit/>
          </a:bodyPr>
          <a:lstStyle>
            <a:lvl1pPr algn="l" defTabSz="1828800">
              <a:defRPr sz="3200">
                <a:latin typeface="Bradley Hand ITC TT-Bold"/>
                <a:ea typeface="Bradley Hand ITC TT-Bold"/>
                <a:cs typeface="Bradley Hand ITC TT-Bold"/>
                <a:sym typeface="Bradley Hand ITC TT-Bold"/>
              </a:defRPr>
            </a:lvl1pPr>
          </a:lstStyle>
          <a:p>
            <a:r>
              <a:rPr sz="1600" b="1" dirty="0" err="1"/>
              <a:t>BioMetrics</a:t>
            </a:r>
            <a:endParaRPr sz="1600" b="1"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288A0-B0E9-43F6-A3BB-0B149ADE9A51}"/>
              </a:ext>
            </a:extLst>
          </p:cNvPr>
          <p:cNvSpPr>
            <a:spLocks noGrp="1"/>
          </p:cNvSpPr>
          <p:nvPr>
            <p:ph type="title"/>
          </p:nvPr>
        </p:nvSpPr>
        <p:spPr>
          <a:xfrm>
            <a:off x="0" y="0"/>
            <a:ext cx="11099800" cy="2159000"/>
          </a:xfrm>
        </p:spPr>
        <p:txBody>
          <a:bodyPr/>
          <a:lstStyle/>
          <a:p>
            <a:r>
              <a:rPr lang="en-US" dirty="0"/>
              <a:t>Patient Journey</a:t>
            </a:r>
            <a:endParaRPr lang="en-IN" dirty="0"/>
          </a:p>
        </p:txBody>
      </p:sp>
      <p:graphicFrame>
        <p:nvGraphicFramePr>
          <p:cNvPr id="3" name="Diagram 2">
            <a:extLst>
              <a:ext uri="{FF2B5EF4-FFF2-40B4-BE49-F238E27FC236}">
                <a16:creationId xmlns:a16="http://schemas.microsoft.com/office/drawing/2014/main" id="{B6381062-73D1-4937-82B6-0BC12E466756}"/>
              </a:ext>
            </a:extLst>
          </p:cNvPr>
          <p:cNvGraphicFramePr/>
          <p:nvPr>
            <p:extLst>
              <p:ext uri="{D42A27DB-BD31-4B8C-83A1-F6EECF244321}">
                <p14:modId xmlns:p14="http://schemas.microsoft.com/office/powerpoint/2010/main" val="2787172067"/>
              </p:ext>
            </p:extLst>
          </p:nvPr>
        </p:nvGraphicFramePr>
        <p:xfrm>
          <a:off x="2167466" y="1986844"/>
          <a:ext cx="8669867" cy="57799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0271675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a:xfrm>
            <a:off x="5249085" y="3652621"/>
            <a:ext cx="2355738" cy="3056092"/>
            <a:chOff x="3349486" y="1490869"/>
            <a:chExt cx="2206487" cy="2146852"/>
          </a:xfrm>
        </p:grpSpPr>
        <p:sp>
          <p:nvSpPr>
            <p:cNvPr id="3" name="Oval 2"/>
            <p:cNvSpPr/>
            <p:nvPr/>
          </p:nvSpPr>
          <p:spPr>
            <a:xfrm>
              <a:off x="3349486" y="1490869"/>
              <a:ext cx="2206487" cy="2146852"/>
            </a:xfrm>
            <a:prstGeom prst="ellipse">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793">
                <a:solidFill>
                  <a:schemeClr val="accent1">
                    <a:lumMod val="75000"/>
                  </a:schemeClr>
                </a:solidFill>
              </a:endParaRPr>
            </a:p>
          </p:txBody>
        </p:sp>
        <p:grpSp>
          <p:nvGrpSpPr>
            <p:cNvPr id="7" name="Group 6"/>
            <p:cNvGrpSpPr/>
            <p:nvPr/>
          </p:nvGrpSpPr>
          <p:grpSpPr>
            <a:xfrm>
              <a:off x="3933097" y="1723866"/>
              <a:ext cx="1039263" cy="1534054"/>
              <a:chOff x="3924429" y="1713927"/>
              <a:chExt cx="1039263" cy="1534054"/>
            </a:xfrm>
            <a:solidFill>
              <a:schemeClr val="bg1"/>
            </a:solidFill>
          </p:grpSpPr>
          <p:sp>
            <p:nvSpPr>
              <p:cNvPr id="4" name="Freeform 76"/>
              <p:cNvSpPr>
                <a:spLocks noEditPoints="1"/>
              </p:cNvSpPr>
              <p:nvPr/>
            </p:nvSpPr>
            <p:spPr bwMode="auto">
              <a:xfrm>
                <a:off x="3924429" y="2307769"/>
                <a:ext cx="1039263" cy="940212"/>
              </a:xfrm>
              <a:custGeom>
                <a:avLst/>
                <a:gdLst>
                  <a:gd name="T0" fmla="*/ 87 w 119"/>
                  <a:gd name="T1" fmla="*/ 0 h 104"/>
                  <a:gd name="T2" fmla="*/ 59 w 119"/>
                  <a:gd name="T3" fmla="*/ 10 h 104"/>
                  <a:gd name="T4" fmla="*/ 32 w 119"/>
                  <a:gd name="T5" fmla="*/ 0 h 104"/>
                  <a:gd name="T6" fmla="*/ 0 w 119"/>
                  <a:gd name="T7" fmla="*/ 71 h 104"/>
                  <a:gd name="T8" fmla="*/ 4 w 119"/>
                  <a:gd name="T9" fmla="*/ 104 h 104"/>
                  <a:gd name="T10" fmla="*/ 6 w 119"/>
                  <a:gd name="T11" fmla="*/ 104 h 104"/>
                  <a:gd name="T12" fmla="*/ 113 w 119"/>
                  <a:gd name="T13" fmla="*/ 104 h 104"/>
                  <a:gd name="T14" fmla="*/ 115 w 119"/>
                  <a:gd name="T15" fmla="*/ 104 h 104"/>
                  <a:gd name="T16" fmla="*/ 119 w 119"/>
                  <a:gd name="T17" fmla="*/ 71 h 104"/>
                  <a:gd name="T18" fmla="*/ 87 w 119"/>
                  <a:gd name="T19" fmla="*/ 0 h 104"/>
                  <a:gd name="T20" fmla="*/ 99 w 119"/>
                  <a:gd name="T21" fmla="*/ 52 h 104"/>
                  <a:gd name="T22" fmla="*/ 83 w 119"/>
                  <a:gd name="T23" fmla="*/ 52 h 104"/>
                  <a:gd name="T24" fmla="*/ 83 w 119"/>
                  <a:gd name="T25" fmla="*/ 69 h 104"/>
                  <a:gd name="T26" fmla="*/ 73 w 119"/>
                  <a:gd name="T27" fmla="*/ 69 h 104"/>
                  <a:gd name="T28" fmla="*/ 73 w 119"/>
                  <a:gd name="T29" fmla="*/ 52 h 104"/>
                  <a:gd name="T30" fmla="*/ 56 w 119"/>
                  <a:gd name="T31" fmla="*/ 52 h 104"/>
                  <a:gd name="T32" fmla="*/ 56 w 119"/>
                  <a:gd name="T33" fmla="*/ 42 h 104"/>
                  <a:gd name="T34" fmla="*/ 73 w 119"/>
                  <a:gd name="T35" fmla="*/ 42 h 104"/>
                  <a:gd name="T36" fmla="*/ 73 w 119"/>
                  <a:gd name="T37" fmla="*/ 26 h 104"/>
                  <a:gd name="T38" fmla="*/ 83 w 119"/>
                  <a:gd name="T39" fmla="*/ 26 h 104"/>
                  <a:gd name="T40" fmla="*/ 83 w 119"/>
                  <a:gd name="T41" fmla="*/ 42 h 104"/>
                  <a:gd name="T42" fmla="*/ 99 w 119"/>
                  <a:gd name="T43" fmla="*/ 42 h 104"/>
                  <a:gd name="T44" fmla="*/ 99 w 119"/>
                  <a:gd name="T45"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9" h="104">
                    <a:moveTo>
                      <a:pt x="87" y="0"/>
                    </a:moveTo>
                    <a:cubicBezTo>
                      <a:pt x="80" y="6"/>
                      <a:pt x="70" y="10"/>
                      <a:pt x="59" y="10"/>
                    </a:cubicBezTo>
                    <a:cubicBezTo>
                      <a:pt x="49" y="10"/>
                      <a:pt x="39" y="6"/>
                      <a:pt x="32" y="0"/>
                    </a:cubicBezTo>
                    <a:cubicBezTo>
                      <a:pt x="15" y="0"/>
                      <a:pt x="0" y="28"/>
                      <a:pt x="0" y="71"/>
                    </a:cubicBezTo>
                    <a:cubicBezTo>
                      <a:pt x="0" y="92"/>
                      <a:pt x="4" y="104"/>
                      <a:pt x="4" y="104"/>
                    </a:cubicBezTo>
                    <a:cubicBezTo>
                      <a:pt x="6" y="104"/>
                      <a:pt x="6" y="104"/>
                      <a:pt x="6" y="104"/>
                    </a:cubicBezTo>
                    <a:cubicBezTo>
                      <a:pt x="113" y="104"/>
                      <a:pt x="113" y="104"/>
                      <a:pt x="113" y="104"/>
                    </a:cubicBezTo>
                    <a:cubicBezTo>
                      <a:pt x="115" y="104"/>
                      <a:pt x="115" y="104"/>
                      <a:pt x="115" y="104"/>
                    </a:cubicBezTo>
                    <a:cubicBezTo>
                      <a:pt x="115" y="104"/>
                      <a:pt x="119" y="92"/>
                      <a:pt x="119" y="71"/>
                    </a:cubicBezTo>
                    <a:cubicBezTo>
                      <a:pt x="119" y="28"/>
                      <a:pt x="104" y="0"/>
                      <a:pt x="87" y="0"/>
                    </a:cubicBezTo>
                    <a:close/>
                    <a:moveTo>
                      <a:pt x="99" y="52"/>
                    </a:moveTo>
                    <a:cubicBezTo>
                      <a:pt x="83" y="52"/>
                      <a:pt x="83" y="52"/>
                      <a:pt x="83" y="52"/>
                    </a:cubicBezTo>
                    <a:cubicBezTo>
                      <a:pt x="83" y="69"/>
                      <a:pt x="83" y="69"/>
                      <a:pt x="83" y="69"/>
                    </a:cubicBezTo>
                    <a:cubicBezTo>
                      <a:pt x="73" y="69"/>
                      <a:pt x="73" y="69"/>
                      <a:pt x="73" y="69"/>
                    </a:cubicBezTo>
                    <a:cubicBezTo>
                      <a:pt x="73" y="52"/>
                      <a:pt x="73" y="52"/>
                      <a:pt x="73" y="52"/>
                    </a:cubicBezTo>
                    <a:cubicBezTo>
                      <a:pt x="56" y="52"/>
                      <a:pt x="56" y="52"/>
                      <a:pt x="56" y="52"/>
                    </a:cubicBezTo>
                    <a:cubicBezTo>
                      <a:pt x="56" y="42"/>
                      <a:pt x="56" y="42"/>
                      <a:pt x="56" y="42"/>
                    </a:cubicBezTo>
                    <a:cubicBezTo>
                      <a:pt x="73" y="42"/>
                      <a:pt x="73" y="42"/>
                      <a:pt x="73" y="42"/>
                    </a:cubicBezTo>
                    <a:cubicBezTo>
                      <a:pt x="73" y="26"/>
                      <a:pt x="73" y="26"/>
                      <a:pt x="73" y="26"/>
                    </a:cubicBezTo>
                    <a:cubicBezTo>
                      <a:pt x="83" y="26"/>
                      <a:pt x="83" y="26"/>
                      <a:pt x="83" y="26"/>
                    </a:cubicBezTo>
                    <a:cubicBezTo>
                      <a:pt x="83" y="42"/>
                      <a:pt x="83" y="42"/>
                      <a:pt x="83" y="42"/>
                    </a:cubicBezTo>
                    <a:cubicBezTo>
                      <a:pt x="99" y="42"/>
                      <a:pt x="99" y="42"/>
                      <a:pt x="99" y="42"/>
                    </a:cubicBezTo>
                    <a:lnTo>
                      <a:pt x="99" y="52"/>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4"/>
              </a:lnRef>
              <a:fillRef idx="2">
                <a:schemeClr val="accent4"/>
              </a:fillRef>
              <a:effectRef idx="1">
                <a:schemeClr val="accent4"/>
              </a:effectRef>
              <a:fontRef idx="minor">
                <a:schemeClr val="dk1"/>
              </a:fontRef>
            </p:style>
            <p:txBody>
              <a:bodyPr vert="horz" wrap="square" lIns="73219" tIns="36609" rIns="73219" bIns="36609" numCol="1" anchor="t" anchorCtr="0" compatLnSpc="1">
                <a:prstTxWarp prst="textNoShape">
                  <a:avLst/>
                </a:prstTxWarp>
              </a:bodyPr>
              <a:lstStyle/>
              <a:p>
                <a:endParaRPr lang="en-US" sz="881">
                  <a:solidFill>
                    <a:schemeClr val="accent1">
                      <a:lumMod val="75000"/>
                    </a:schemeClr>
                  </a:solidFill>
                </a:endParaRPr>
              </a:p>
            </p:txBody>
          </p:sp>
          <p:sp>
            <p:nvSpPr>
              <p:cNvPr id="5" name="Freeform 29"/>
              <p:cNvSpPr>
                <a:spLocks/>
              </p:cNvSpPr>
              <p:nvPr/>
            </p:nvSpPr>
            <p:spPr bwMode="auto">
              <a:xfrm>
                <a:off x="4173182" y="1713927"/>
                <a:ext cx="558763" cy="578000"/>
              </a:xfrm>
              <a:custGeom>
                <a:avLst/>
                <a:gdLst>
                  <a:gd name="T0" fmla="*/ 16 w 33"/>
                  <a:gd name="T1" fmla="*/ 33 h 33"/>
                  <a:gd name="T2" fmla="*/ 33 w 33"/>
                  <a:gd name="T3" fmla="*/ 16 h 33"/>
                  <a:gd name="T4" fmla="*/ 16 w 33"/>
                  <a:gd name="T5" fmla="*/ 0 h 33"/>
                  <a:gd name="T6" fmla="*/ 16 w 33"/>
                  <a:gd name="T7" fmla="*/ 0 h 33"/>
                  <a:gd name="T8" fmla="*/ 0 w 33"/>
                  <a:gd name="T9" fmla="*/ 16 h 33"/>
                  <a:gd name="T10" fmla="*/ 16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16" y="33"/>
                    </a:moveTo>
                    <a:cubicBezTo>
                      <a:pt x="26" y="33"/>
                      <a:pt x="33" y="25"/>
                      <a:pt x="33" y="16"/>
                    </a:cubicBezTo>
                    <a:cubicBezTo>
                      <a:pt x="33" y="7"/>
                      <a:pt x="26" y="0"/>
                      <a:pt x="16" y="0"/>
                    </a:cubicBezTo>
                    <a:cubicBezTo>
                      <a:pt x="16" y="0"/>
                      <a:pt x="16" y="0"/>
                      <a:pt x="16" y="0"/>
                    </a:cubicBezTo>
                    <a:cubicBezTo>
                      <a:pt x="7" y="0"/>
                      <a:pt x="0" y="7"/>
                      <a:pt x="0" y="16"/>
                    </a:cubicBezTo>
                    <a:cubicBezTo>
                      <a:pt x="0" y="25"/>
                      <a:pt x="7" y="33"/>
                      <a:pt x="16" y="33"/>
                    </a:cubicBez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4"/>
              </a:lnRef>
              <a:fillRef idx="2">
                <a:schemeClr val="accent4"/>
              </a:fillRef>
              <a:effectRef idx="1">
                <a:schemeClr val="accent4"/>
              </a:effectRef>
              <a:fontRef idx="minor">
                <a:schemeClr val="dk1"/>
              </a:fontRef>
            </p:style>
            <p:txBody>
              <a:bodyPr vert="horz" wrap="square" lIns="73219" tIns="36609" rIns="73219" bIns="36609" numCol="1" anchor="t" anchorCtr="0" compatLnSpc="1">
                <a:prstTxWarp prst="textNoShape">
                  <a:avLst/>
                </a:prstTxWarp>
              </a:bodyPr>
              <a:lstStyle/>
              <a:p>
                <a:endParaRPr lang="en-US" sz="881">
                  <a:solidFill>
                    <a:schemeClr val="accent1">
                      <a:lumMod val="75000"/>
                    </a:schemeClr>
                  </a:solidFill>
                </a:endParaRPr>
              </a:p>
            </p:txBody>
          </p:sp>
          <p:sp>
            <p:nvSpPr>
              <p:cNvPr id="6" name="Rectangle 5"/>
              <p:cNvSpPr/>
              <p:nvPr/>
            </p:nvSpPr>
            <p:spPr>
              <a:xfrm>
                <a:off x="4337971" y="2493293"/>
                <a:ext cx="479110" cy="569164"/>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1441">
                  <a:solidFill>
                    <a:schemeClr val="accent1">
                      <a:lumMod val="75000"/>
                    </a:schemeClr>
                  </a:solidFill>
                </a:endParaRPr>
              </a:p>
            </p:txBody>
          </p:sp>
        </p:grpSp>
      </p:grpSp>
      <p:sp>
        <p:nvSpPr>
          <p:cNvPr id="19" name="TextBox 18"/>
          <p:cNvSpPr txBox="1"/>
          <p:nvPr/>
        </p:nvSpPr>
        <p:spPr>
          <a:xfrm>
            <a:off x="4760957" y="2616838"/>
            <a:ext cx="976252" cy="1301669"/>
          </a:xfrm>
          <a:prstGeom prst="rect">
            <a:avLst/>
          </a:prstGeom>
        </p:spPr>
        <p:txBody>
          <a:bodyPr vert="horz" wrap="none" lIns="0" tIns="0" rIns="0" bIns="0" spcCol="385658" rtlCol="0">
            <a:noAutofit/>
          </a:bodyPr>
          <a:lstStyle/>
          <a:p>
            <a:endParaRPr lang="en-US" sz="3793" dirty="0">
              <a:solidFill>
                <a:schemeClr val="accent1">
                  <a:lumMod val="75000"/>
                </a:schemeClr>
              </a:solidFill>
              <a:latin typeface="Calibri Light" charset="0"/>
              <a:ea typeface="Calibri Light" charset="0"/>
              <a:cs typeface="Calibri Light" charset="0"/>
            </a:endParaRPr>
          </a:p>
        </p:txBody>
      </p:sp>
      <p:sp>
        <p:nvSpPr>
          <p:cNvPr id="9" name="Oval Callout 8"/>
          <p:cNvSpPr/>
          <p:nvPr/>
        </p:nvSpPr>
        <p:spPr>
          <a:xfrm>
            <a:off x="8145248" y="3652621"/>
            <a:ext cx="2961759" cy="2350304"/>
          </a:xfrm>
          <a:prstGeom prst="wedgeEllipseCallout">
            <a:avLst>
              <a:gd name="adj1" fmla="val -92379"/>
              <a:gd name="adj2" fmla="val -18938"/>
            </a:avLst>
          </a:prstGeom>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3843" b="1" dirty="0">
                <a:solidFill>
                  <a:schemeClr val="tx1"/>
                </a:solidFill>
                <a:latin typeface="American Typewriter" charset="0"/>
                <a:ea typeface="American Typewriter" charset="0"/>
                <a:cs typeface="American Typewriter" charset="0"/>
              </a:rPr>
              <a:t>Know me</a:t>
            </a:r>
          </a:p>
        </p:txBody>
      </p:sp>
      <p:sp>
        <p:nvSpPr>
          <p:cNvPr id="38" name="Oval Callout 37"/>
          <p:cNvSpPr/>
          <p:nvPr/>
        </p:nvSpPr>
        <p:spPr>
          <a:xfrm>
            <a:off x="2440870" y="3110693"/>
            <a:ext cx="2155288" cy="1046429"/>
          </a:xfrm>
          <a:prstGeom prst="wedgeEllipseCallout">
            <a:avLst>
              <a:gd name="adj1" fmla="val 109715"/>
              <a:gd name="adj2" fmla="val 46691"/>
            </a:avLst>
          </a:prstGeom>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708" b="1" dirty="0">
                <a:solidFill>
                  <a:schemeClr val="tx1"/>
                </a:solidFill>
                <a:latin typeface="American Typewriter" charset="0"/>
                <a:ea typeface="American Typewriter" charset="0"/>
                <a:cs typeface="American Typewriter" charset="0"/>
              </a:rPr>
              <a:t>Be competent</a:t>
            </a:r>
          </a:p>
        </p:txBody>
      </p:sp>
      <p:sp>
        <p:nvSpPr>
          <p:cNvPr id="39" name="Oval Callout 38"/>
          <p:cNvSpPr/>
          <p:nvPr/>
        </p:nvSpPr>
        <p:spPr>
          <a:xfrm>
            <a:off x="2450870" y="4663982"/>
            <a:ext cx="2155288" cy="1074412"/>
          </a:xfrm>
          <a:prstGeom prst="wedgeEllipseCallout">
            <a:avLst>
              <a:gd name="adj1" fmla="val 108746"/>
              <a:gd name="adj2" fmla="val -74165"/>
            </a:avLst>
          </a:prstGeom>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708" b="1" dirty="0">
                <a:solidFill>
                  <a:schemeClr val="tx1"/>
                </a:solidFill>
                <a:latin typeface="American Typewriter" charset="0"/>
                <a:ea typeface="American Typewriter" charset="0"/>
                <a:cs typeface="American Typewriter" charset="0"/>
              </a:rPr>
              <a:t>Care about me</a:t>
            </a:r>
          </a:p>
        </p:txBody>
      </p:sp>
      <p:sp>
        <p:nvSpPr>
          <p:cNvPr id="40" name="Oval Callout 39"/>
          <p:cNvSpPr/>
          <p:nvPr/>
        </p:nvSpPr>
        <p:spPr>
          <a:xfrm>
            <a:off x="2247216" y="6305275"/>
            <a:ext cx="3624955" cy="1571782"/>
          </a:xfrm>
          <a:prstGeom prst="wedgeEllipseCallout">
            <a:avLst>
              <a:gd name="adj1" fmla="val 51404"/>
              <a:gd name="adj2" fmla="val -154005"/>
            </a:avLst>
          </a:prstGeom>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708" b="1" dirty="0">
                <a:solidFill>
                  <a:schemeClr val="tx1"/>
                </a:solidFill>
                <a:latin typeface="American Typewriter" charset="0"/>
                <a:ea typeface="American Typewriter" charset="0"/>
                <a:cs typeface="American Typewriter" charset="0"/>
              </a:rPr>
              <a:t>Improve /  cure / prevent my problem</a:t>
            </a:r>
          </a:p>
        </p:txBody>
      </p:sp>
      <p:sp>
        <p:nvSpPr>
          <p:cNvPr id="8" name="Title 7">
            <a:extLst>
              <a:ext uri="{FF2B5EF4-FFF2-40B4-BE49-F238E27FC236}">
                <a16:creationId xmlns:a16="http://schemas.microsoft.com/office/drawing/2014/main" id="{9D8F9759-04D5-4BE1-84E9-49ED025D2306}"/>
              </a:ext>
            </a:extLst>
          </p:cNvPr>
          <p:cNvSpPr>
            <a:spLocks noGrp="1"/>
          </p:cNvSpPr>
          <p:nvPr>
            <p:ph type="title"/>
          </p:nvPr>
        </p:nvSpPr>
        <p:spPr>
          <a:xfrm>
            <a:off x="7207" y="130681"/>
            <a:ext cx="11099800" cy="2159000"/>
          </a:xfrm>
        </p:spPr>
        <p:txBody>
          <a:bodyPr/>
          <a:lstStyle/>
          <a:p>
            <a:r>
              <a:rPr lang="en-US" dirty="0"/>
              <a:t>What Patients Want</a:t>
            </a:r>
            <a:endParaRPr lang="en-IN" dirty="0"/>
          </a:p>
        </p:txBody>
      </p:sp>
    </p:spTree>
    <p:extLst>
      <p:ext uri="{BB962C8B-B14F-4D97-AF65-F5344CB8AC3E}">
        <p14:creationId xmlns:p14="http://schemas.microsoft.com/office/powerpoint/2010/main" val="1422903615"/>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p:cNvSpPr>
          <p:nvPr>
            <p:ph type="title"/>
          </p:nvPr>
        </p:nvSpPr>
        <p:spPr>
          <a:xfrm>
            <a:off x="25400" y="7103"/>
            <a:ext cx="8385820" cy="2159000"/>
          </a:xfrm>
          <a:prstGeom prst="rect">
            <a:avLst/>
          </a:prstGeom>
        </p:spPr>
        <p:txBody>
          <a:bodyPr/>
          <a:lstStyle>
            <a:lvl1pPr defTabSz="490727">
              <a:defRPr sz="6700"/>
            </a:lvl1pPr>
          </a:lstStyle>
          <a:p>
            <a:r>
              <a:rPr lang="en-US" dirty="0"/>
              <a:t>Tele Health Solution</a:t>
            </a:r>
            <a:endParaRPr dirty="0"/>
          </a:p>
        </p:txBody>
      </p:sp>
      <p:graphicFrame>
        <p:nvGraphicFramePr>
          <p:cNvPr id="2" name="Diagram 1">
            <a:extLst>
              <a:ext uri="{FF2B5EF4-FFF2-40B4-BE49-F238E27FC236}">
                <a16:creationId xmlns:a16="http://schemas.microsoft.com/office/drawing/2014/main" id="{74C9B0E8-94D9-472A-9516-DE5704804BA1}"/>
              </a:ext>
            </a:extLst>
          </p:cNvPr>
          <p:cNvGraphicFramePr/>
          <p:nvPr>
            <p:extLst>
              <p:ext uri="{D42A27DB-BD31-4B8C-83A1-F6EECF244321}">
                <p14:modId xmlns:p14="http://schemas.microsoft.com/office/powerpoint/2010/main" val="1883489481"/>
              </p:ext>
            </p:extLst>
          </p:nvPr>
        </p:nvGraphicFramePr>
        <p:xfrm>
          <a:off x="43415" y="1766377"/>
          <a:ext cx="3332796" cy="65105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hape 542">
            <a:extLst>
              <a:ext uri="{FF2B5EF4-FFF2-40B4-BE49-F238E27FC236}">
                <a16:creationId xmlns:a16="http://schemas.microsoft.com/office/drawing/2014/main" id="{92B5213A-A65A-48F9-8FE6-E6274A749814}"/>
              </a:ext>
            </a:extLst>
          </p:cNvPr>
          <p:cNvSpPr/>
          <p:nvPr/>
        </p:nvSpPr>
        <p:spPr>
          <a:xfrm>
            <a:off x="3593400" y="3157680"/>
            <a:ext cx="517705" cy="528108"/>
          </a:xfrm>
          <a:prstGeom prst="roundRect">
            <a:avLst>
              <a:gd name="adj" fmla="val 15000"/>
            </a:avLst>
          </a:prstGeom>
          <a:solidFill>
            <a:schemeClr val="accent5">
              <a:lumMod val="20000"/>
              <a:lumOff val="8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a:p>
        </p:txBody>
      </p:sp>
      <p:sp>
        <p:nvSpPr>
          <p:cNvPr id="7" name="Rectangle 6">
            <a:extLst>
              <a:ext uri="{FF2B5EF4-FFF2-40B4-BE49-F238E27FC236}">
                <a16:creationId xmlns:a16="http://schemas.microsoft.com/office/drawing/2014/main" id="{688160A1-CD82-4C51-8F13-483548F0E6C9}"/>
              </a:ext>
            </a:extLst>
          </p:cNvPr>
          <p:cNvSpPr/>
          <p:nvPr/>
        </p:nvSpPr>
        <p:spPr>
          <a:xfrm>
            <a:off x="4714914" y="6955557"/>
            <a:ext cx="454080" cy="528108"/>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Shape 543">
            <a:extLst>
              <a:ext uri="{FF2B5EF4-FFF2-40B4-BE49-F238E27FC236}">
                <a16:creationId xmlns:a16="http://schemas.microsoft.com/office/drawing/2014/main" id="{5B2453A4-8E95-4A85-955D-8F20B2CBE2C0}"/>
              </a:ext>
            </a:extLst>
          </p:cNvPr>
          <p:cNvSpPr/>
          <p:nvPr/>
        </p:nvSpPr>
        <p:spPr>
          <a:xfrm>
            <a:off x="6428305" y="4127454"/>
            <a:ext cx="1480009" cy="600034"/>
          </a:xfrm>
          <a:prstGeom prst="roundRect">
            <a:avLst>
              <a:gd name="adj" fmla="val 15000"/>
            </a:avLst>
          </a:prstGeom>
          <a:solidFill>
            <a:srgbClr val="C8D8D6"/>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9" name="Shape 551">
            <a:extLst>
              <a:ext uri="{FF2B5EF4-FFF2-40B4-BE49-F238E27FC236}">
                <a16:creationId xmlns:a16="http://schemas.microsoft.com/office/drawing/2014/main" id="{CBE4FB3F-6E14-41E6-8069-4872A9806DB2}"/>
              </a:ext>
            </a:extLst>
          </p:cNvPr>
          <p:cNvSpPr/>
          <p:nvPr/>
        </p:nvSpPr>
        <p:spPr>
          <a:xfrm>
            <a:off x="3773460" y="4867031"/>
            <a:ext cx="9120425" cy="9707"/>
          </a:xfrm>
          <a:prstGeom prst="line">
            <a:avLst/>
          </a:prstGeom>
          <a:ln w="25400" cap="rnd">
            <a:solidFill>
              <a:srgbClr val="000000"/>
            </a:solidFill>
            <a:custDash>
              <a:ds d="100000" sp="200000"/>
            </a:custDash>
          </a:ln>
        </p:spPr>
        <p:txBody>
          <a:bodyPr lIns="26789" tIns="26789" rIns="26789" bIns="26789" anchor="ctr"/>
          <a:lstStyle/>
          <a:p>
            <a:pPr>
              <a:defRPr sz="3200"/>
            </a:pPr>
            <a:endParaRPr sz="1200" b="1"/>
          </a:p>
        </p:txBody>
      </p:sp>
      <p:sp>
        <p:nvSpPr>
          <p:cNvPr id="10" name="Rectangle 9">
            <a:extLst>
              <a:ext uri="{FF2B5EF4-FFF2-40B4-BE49-F238E27FC236}">
                <a16:creationId xmlns:a16="http://schemas.microsoft.com/office/drawing/2014/main" id="{3CC2CF04-F608-4B12-80C4-402461925912}"/>
              </a:ext>
            </a:extLst>
          </p:cNvPr>
          <p:cNvSpPr/>
          <p:nvPr/>
        </p:nvSpPr>
        <p:spPr>
          <a:xfrm>
            <a:off x="9377815" y="7686749"/>
            <a:ext cx="509565" cy="3432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Shape 542">
            <a:extLst>
              <a:ext uri="{FF2B5EF4-FFF2-40B4-BE49-F238E27FC236}">
                <a16:creationId xmlns:a16="http://schemas.microsoft.com/office/drawing/2014/main" id="{8692843A-47B4-4B4E-9B73-81A202C38D5F}"/>
              </a:ext>
            </a:extLst>
          </p:cNvPr>
          <p:cNvSpPr/>
          <p:nvPr/>
        </p:nvSpPr>
        <p:spPr>
          <a:xfrm>
            <a:off x="6425819" y="3034281"/>
            <a:ext cx="1400143" cy="528108"/>
          </a:xfrm>
          <a:prstGeom prst="roundRect">
            <a:avLst>
              <a:gd name="adj" fmla="val 15000"/>
            </a:avLst>
          </a:prstGeom>
          <a:solidFill>
            <a:schemeClr val="accent4">
              <a:hueOff val="384618"/>
              <a:satOff val="3869"/>
              <a:lumOff val="5802"/>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a:p>
        </p:txBody>
      </p:sp>
      <p:sp>
        <p:nvSpPr>
          <p:cNvPr id="12" name="Shape 543">
            <a:extLst>
              <a:ext uri="{FF2B5EF4-FFF2-40B4-BE49-F238E27FC236}">
                <a16:creationId xmlns:a16="http://schemas.microsoft.com/office/drawing/2014/main" id="{A8C97C2F-8552-4FDF-9B63-5F9611A86307}"/>
              </a:ext>
            </a:extLst>
          </p:cNvPr>
          <p:cNvSpPr/>
          <p:nvPr/>
        </p:nvSpPr>
        <p:spPr>
          <a:xfrm>
            <a:off x="7658046" y="5066087"/>
            <a:ext cx="1719769" cy="600034"/>
          </a:xfrm>
          <a:prstGeom prst="roundRect">
            <a:avLst>
              <a:gd name="adj" fmla="val 15000"/>
            </a:avLst>
          </a:prstGeom>
          <a:solidFill>
            <a:schemeClr val="accent3">
              <a:satOff val="18648"/>
              <a:lumOff val="5971"/>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13" name="Shape 544">
            <a:extLst>
              <a:ext uri="{FF2B5EF4-FFF2-40B4-BE49-F238E27FC236}">
                <a16:creationId xmlns:a16="http://schemas.microsoft.com/office/drawing/2014/main" id="{14F00C3D-A535-4793-973D-97AF123D42FB}"/>
              </a:ext>
            </a:extLst>
          </p:cNvPr>
          <p:cNvSpPr/>
          <p:nvPr/>
        </p:nvSpPr>
        <p:spPr>
          <a:xfrm>
            <a:off x="8027274" y="6974607"/>
            <a:ext cx="1959664" cy="528108"/>
          </a:xfrm>
          <a:prstGeom prst="roundRect">
            <a:avLst>
              <a:gd name="adj" fmla="val 15000"/>
            </a:avLst>
          </a:prstGeom>
          <a:solidFill>
            <a:schemeClr val="accent1">
              <a:satOff val="-3355"/>
              <a:lumOff val="26614"/>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a:p>
        </p:txBody>
      </p:sp>
      <p:sp>
        <p:nvSpPr>
          <p:cNvPr id="14" name="Shape 545">
            <a:extLst>
              <a:ext uri="{FF2B5EF4-FFF2-40B4-BE49-F238E27FC236}">
                <a16:creationId xmlns:a16="http://schemas.microsoft.com/office/drawing/2014/main" id="{B48763E1-3D42-4411-9820-50AD8328AED1}"/>
              </a:ext>
            </a:extLst>
          </p:cNvPr>
          <p:cNvSpPr/>
          <p:nvPr/>
        </p:nvSpPr>
        <p:spPr>
          <a:xfrm>
            <a:off x="8611206" y="5363565"/>
            <a:ext cx="1134878"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endParaRPr sz="1875" b="1" dirty="0"/>
          </a:p>
        </p:txBody>
      </p:sp>
      <p:sp>
        <p:nvSpPr>
          <p:cNvPr id="15" name="Shape 546">
            <a:extLst>
              <a:ext uri="{FF2B5EF4-FFF2-40B4-BE49-F238E27FC236}">
                <a16:creationId xmlns:a16="http://schemas.microsoft.com/office/drawing/2014/main" id="{0807CF12-8B03-4436-8B01-17EB24D97288}"/>
              </a:ext>
            </a:extLst>
          </p:cNvPr>
          <p:cNvSpPr/>
          <p:nvPr/>
        </p:nvSpPr>
        <p:spPr>
          <a:xfrm>
            <a:off x="6411247" y="3188238"/>
            <a:ext cx="1598042"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dirty="0"/>
              <a:t>Visualization </a:t>
            </a:r>
          </a:p>
        </p:txBody>
      </p:sp>
      <p:sp>
        <p:nvSpPr>
          <p:cNvPr id="16" name="Shape 547">
            <a:extLst>
              <a:ext uri="{FF2B5EF4-FFF2-40B4-BE49-F238E27FC236}">
                <a16:creationId xmlns:a16="http://schemas.microsoft.com/office/drawing/2014/main" id="{0FD1C469-0DB9-4E54-AFEC-BB20E0D01620}"/>
              </a:ext>
            </a:extLst>
          </p:cNvPr>
          <p:cNvSpPr/>
          <p:nvPr/>
        </p:nvSpPr>
        <p:spPr>
          <a:xfrm>
            <a:off x="8029299" y="7038983"/>
            <a:ext cx="1858081" cy="346196"/>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dirty="0"/>
              <a:t>Data Access Layer</a:t>
            </a:r>
          </a:p>
        </p:txBody>
      </p:sp>
      <p:sp>
        <p:nvSpPr>
          <p:cNvPr id="17" name="Shape 551">
            <a:extLst>
              <a:ext uri="{FF2B5EF4-FFF2-40B4-BE49-F238E27FC236}">
                <a16:creationId xmlns:a16="http://schemas.microsoft.com/office/drawing/2014/main" id="{3D3B5118-ACF6-4B23-9288-0275CF65EB36}"/>
              </a:ext>
            </a:extLst>
          </p:cNvPr>
          <p:cNvSpPr/>
          <p:nvPr/>
        </p:nvSpPr>
        <p:spPr>
          <a:xfrm>
            <a:off x="3456486" y="3887716"/>
            <a:ext cx="9165093" cy="23031"/>
          </a:xfrm>
          <a:prstGeom prst="line">
            <a:avLst/>
          </a:prstGeom>
          <a:ln w="25400" cap="rnd">
            <a:solidFill>
              <a:srgbClr val="000000"/>
            </a:solidFill>
            <a:custDash>
              <a:ds d="100000" sp="200000"/>
            </a:custDash>
          </a:ln>
        </p:spPr>
        <p:txBody>
          <a:bodyPr lIns="26789" tIns="26789" rIns="26789" bIns="26789" anchor="ctr"/>
          <a:lstStyle/>
          <a:p>
            <a:pPr>
              <a:defRPr sz="3200"/>
            </a:pPr>
            <a:endParaRPr sz="1200" b="1"/>
          </a:p>
        </p:txBody>
      </p:sp>
      <p:sp>
        <p:nvSpPr>
          <p:cNvPr id="18" name="Shape 552">
            <a:extLst>
              <a:ext uri="{FF2B5EF4-FFF2-40B4-BE49-F238E27FC236}">
                <a16:creationId xmlns:a16="http://schemas.microsoft.com/office/drawing/2014/main" id="{5B17FAB0-73CF-4B5D-8AC3-0892460C5737}"/>
              </a:ext>
            </a:extLst>
          </p:cNvPr>
          <p:cNvSpPr/>
          <p:nvPr/>
        </p:nvSpPr>
        <p:spPr>
          <a:xfrm flipV="1">
            <a:off x="6650475" y="6818081"/>
            <a:ext cx="5811149" cy="11042"/>
          </a:xfrm>
          <a:prstGeom prst="line">
            <a:avLst/>
          </a:prstGeom>
          <a:ln w="25400" cap="rnd">
            <a:solidFill>
              <a:srgbClr val="000000"/>
            </a:solidFill>
            <a:custDash>
              <a:ds d="100000" sp="200000"/>
            </a:custDash>
          </a:ln>
        </p:spPr>
        <p:txBody>
          <a:bodyPr lIns="26789" tIns="26789" rIns="26789" bIns="26789" anchor="ctr"/>
          <a:lstStyle/>
          <a:p>
            <a:pPr>
              <a:defRPr sz="3200"/>
            </a:pPr>
            <a:endParaRPr sz="1200" b="1"/>
          </a:p>
        </p:txBody>
      </p:sp>
      <p:sp>
        <p:nvSpPr>
          <p:cNvPr id="19" name="Shape 553">
            <a:extLst>
              <a:ext uri="{FF2B5EF4-FFF2-40B4-BE49-F238E27FC236}">
                <a16:creationId xmlns:a16="http://schemas.microsoft.com/office/drawing/2014/main" id="{79B573EA-5543-40AF-ACD6-3EE63169DFF1}"/>
              </a:ext>
            </a:extLst>
          </p:cNvPr>
          <p:cNvSpPr/>
          <p:nvPr/>
        </p:nvSpPr>
        <p:spPr>
          <a:xfrm>
            <a:off x="8483632" y="7634640"/>
            <a:ext cx="3068256" cy="2"/>
          </a:xfrm>
          <a:prstGeom prst="line">
            <a:avLst/>
          </a:prstGeom>
          <a:ln w="25400" cap="rnd">
            <a:solidFill>
              <a:srgbClr val="000000"/>
            </a:solidFill>
            <a:custDash>
              <a:ds d="100000" sp="200000"/>
            </a:custDash>
          </a:ln>
        </p:spPr>
        <p:txBody>
          <a:bodyPr lIns="26789" tIns="26789" rIns="26789" bIns="26789" anchor="ctr"/>
          <a:lstStyle/>
          <a:p>
            <a:pPr>
              <a:defRPr sz="3200"/>
            </a:pPr>
            <a:endParaRPr sz="1200" b="1"/>
          </a:p>
        </p:txBody>
      </p:sp>
      <p:sp>
        <p:nvSpPr>
          <p:cNvPr id="20" name="Shape 547">
            <a:extLst>
              <a:ext uri="{FF2B5EF4-FFF2-40B4-BE49-F238E27FC236}">
                <a16:creationId xmlns:a16="http://schemas.microsoft.com/office/drawing/2014/main" id="{E5406550-44CC-4852-A925-864B1AA9C3C4}"/>
              </a:ext>
            </a:extLst>
          </p:cNvPr>
          <p:cNvSpPr/>
          <p:nvPr/>
        </p:nvSpPr>
        <p:spPr>
          <a:xfrm>
            <a:off x="7698077" y="5194783"/>
            <a:ext cx="1619463"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Personalization</a:t>
            </a:r>
            <a:endParaRPr sz="1875" b="1" dirty="0"/>
          </a:p>
        </p:txBody>
      </p:sp>
      <p:sp>
        <p:nvSpPr>
          <p:cNvPr id="21" name="Shape 543">
            <a:extLst>
              <a:ext uri="{FF2B5EF4-FFF2-40B4-BE49-F238E27FC236}">
                <a16:creationId xmlns:a16="http://schemas.microsoft.com/office/drawing/2014/main" id="{46D5F661-63F2-4E9D-90D9-2C0A34418073}"/>
              </a:ext>
            </a:extLst>
          </p:cNvPr>
          <p:cNvSpPr/>
          <p:nvPr/>
        </p:nvSpPr>
        <p:spPr>
          <a:xfrm>
            <a:off x="9631400" y="5178271"/>
            <a:ext cx="1947449" cy="600034"/>
          </a:xfrm>
          <a:prstGeom prst="roundRect">
            <a:avLst>
              <a:gd name="adj" fmla="val 15000"/>
            </a:avLst>
          </a:prstGeom>
          <a:solidFill>
            <a:schemeClr val="accent5">
              <a:lumMod val="60000"/>
              <a:lumOff val="4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22" name="Shape 547">
            <a:extLst>
              <a:ext uri="{FF2B5EF4-FFF2-40B4-BE49-F238E27FC236}">
                <a16:creationId xmlns:a16="http://schemas.microsoft.com/office/drawing/2014/main" id="{EC574104-90C7-4ED0-A5E8-83C75377153A}"/>
              </a:ext>
            </a:extLst>
          </p:cNvPr>
          <p:cNvSpPr/>
          <p:nvPr/>
        </p:nvSpPr>
        <p:spPr>
          <a:xfrm>
            <a:off x="9631400" y="5192047"/>
            <a:ext cx="1820075" cy="63118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Recommendation Engine</a:t>
            </a:r>
            <a:endParaRPr sz="1875" b="1" dirty="0"/>
          </a:p>
        </p:txBody>
      </p:sp>
      <p:sp>
        <p:nvSpPr>
          <p:cNvPr id="23" name="Shape 543">
            <a:extLst>
              <a:ext uri="{FF2B5EF4-FFF2-40B4-BE49-F238E27FC236}">
                <a16:creationId xmlns:a16="http://schemas.microsoft.com/office/drawing/2014/main" id="{ED896BF1-82F1-46D3-8AA3-D164240B5DC2}"/>
              </a:ext>
            </a:extLst>
          </p:cNvPr>
          <p:cNvSpPr/>
          <p:nvPr/>
        </p:nvSpPr>
        <p:spPr>
          <a:xfrm>
            <a:off x="8049032" y="4119402"/>
            <a:ext cx="1413798" cy="600034"/>
          </a:xfrm>
          <a:prstGeom prst="roundRect">
            <a:avLst>
              <a:gd name="adj" fmla="val 15000"/>
            </a:avLst>
          </a:prstGeom>
          <a:solidFill>
            <a:schemeClr val="bg2">
              <a:lumMod val="9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24" name="Shape 547">
            <a:extLst>
              <a:ext uri="{FF2B5EF4-FFF2-40B4-BE49-F238E27FC236}">
                <a16:creationId xmlns:a16="http://schemas.microsoft.com/office/drawing/2014/main" id="{36834747-CDFB-4E1F-912C-BA6B6855ABD2}"/>
              </a:ext>
            </a:extLst>
          </p:cNvPr>
          <p:cNvSpPr/>
          <p:nvPr/>
        </p:nvSpPr>
        <p:spPr>
          <a:xfrm>
            <a:off x="8131898" y="4117171"/>
            <a:ext cx="1413797" cy="63118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Transaction Engine</a:t>
            </a:r>
            <a:endParaRPr sz="1875" b="1" dirty="0"/>
          </a:p>
        </p:txBody>
      </p:sp>
      <p:sp>
        <p:nvSpPr>
          <p:cNvPr id="25" name="Shape 543">
            <a:extLst>
              <a:ext uri="{FF2B5EF4-FFF2-40B4-BE49-F238E27FC236}">
                <a16:creationId xmlns:a16="http://schemas.microsoft.com/office/drawing/2014/main" id="{2BFDF27B-AB13-48C9-9A25-37CB10CC5363}"/>
              </a:ext>
            </a:extLst>
          </p:cNvPr>
          <p:cNvSpPr/>
          <p:nvPr/>
        </p:nvSpPr>
        <p:spPr>
          <a:xfrm>
            <a:off x="9533688" y="4092374"/>
            <a:ext cx="1061624" cy="600034"/>
          </a:xfrm>
          <a:prstGeom prst="roundRect">
            <a:avLst>
              <a:gd name="adj" fmla="val 15000"/>
            </a:avLst>
          </a:prstGeom>
          <a:solidFill>
            <a:schemeClr val="accent6">
              <a:lumMod val="40000"/>
              <a:lumOff val="6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26" name="Shape 547">
            <a:extLst>
              <a:ext uri="{FF2B5EF4-FFF2-40B4-BE49-F238E27FC236}">
                <a16:creationId xmlns:a16="http://schemas.microsoft.com/office/drawing/2014/main" id="{F06528F9-128B-4977-AD50-311842403345}"/>
              </a:ext>
            </a:extLst>
          </p:cNvPr>
          <p:cNvSpPr/>
          <p:nvPr/>
        </p:nvSpPr>
        <p:spPr>
          <a:xfrm>
            <a:off x="9654169" y="4236956"/>
            <a:ext cx="758452"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Wallet</a:t>
            </a:r>
            <a:endParaRPr sz="1875" b="1" dirty="0"/>
          </a:p>
        </p:txBody>
      </p:sp>
      <p:sp>
        <p:nvSpPr>
          <p:cNvPr id="27" name="Shape 543">
            <a:extLst>
              <a:ext uri="{FF2B5EF4-FFF2-40B4-BE49-F238E27FC236}">
                <a16:creationId xmlns:a16="http://schemas.microsoft.com/office/drawing/2014/main" id="{BB1A416E-4DF8-427C-AC15-0A8EE8B25284}"/>
              </a:ext>
            </a:extLst>
          </p:cNvPr>
          <p:cNvSpPr/>
          <p:nvPr/>
        </p:nvSpPr>
        <p:spPr>
          <a:xfrm>
            <a:off x="8356611" y="6072831"/>
            <a:ext cx="1125754" cy="600034"/>
          </a:xfrm>
          <a:prstGeom prst="roundRect">
            <a:avLst>
              <a:gd name="adj" fmla="val 15000"/>
            </a:avLst>
          </a:prstGeom>
          <a:solidFill>
            <a:schemeClr val="accent5">
              <a:lumMod val="60000"/>
              <a:lumOff val="4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28" name="Shape 547">
            <a:extLst>
              <a:ext uri="{FF2B5EF4-FFF2-40B4-BE49-F238E27FC236}">
                <a16:creationId xmlns:a16="http://schemas.microsoft.com/office/drawing/2014/main" id="{49A37249-3B60-47EA-BF38-2E7B735D42F6}"/>
              </a:ext>
            </a:extLst>
          </p:cNvPr>
          <p:cNvSpPr/>
          <p:nvPr/>
        </p:nvSpPr>
        <p:spPr>
          <a:xfrm>
            <a:off x="7982678" y="6254301"/>
            <a:ext cx="1820075"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Curator</a:t>
            </a:r>
            <a:endParaRPr sz="1875" b="1" dirty="0"/>
          </a:p>
        </p:txBody>
      </p:sp>
      <p:sp>
        <p:nvSpPr>
          <p:cNvPr id="29" name="Shape 543">
            <a:extLst>
              <a:ext uri="{FF2B5EF4-FFF2-40B4-BE49-F238E27FC236}">
                <a16:creationId xmlns:a16="http://schemas.microsoft.com/office/drawing/2014/main" id="{58CD0EAB-7341-4D4D-90E2-AC219AA0C8FB}"/>
              </a:ext>
            </a:extLst>
          </p:cNvPr>
          <p:cNvSpPr/>
          <p:nvPr/>
        </p:nvSpPr>
        <p:spPr>
          <a:xfrm>
            <a:off x="9655810" y="6091863"/>
            <a:ext cx="1513623" cy="600034"/>
          </a:xfrm>
          <a:prstGeom prst="roundRect">
            <a:avLst>
              <a:gd name="adj" fmla="val 15000"/>
            </a:avLst>
          </a:prstGeom>
          <a:solidFill>
            <a:schemeClr val="accent3">
              <a:lumMod val="40000"/>
              <a:lumOff val="6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30" name="Shape 547">
            <a:extLst>
              <a:ext uri="{FF2B5EF4-FFF2-40B4-BE49-F238E27FC236}">
                <a16:creationId xmlns:a16="http://schemas.microsoft.com/office/drawing/2014/main" id="{8A382268-B623-4A61-844F-31517F3EDE16}"/>
              </a:ext>
            </a:extLst>
          </p:cNvPr>
          <p:cNvSpPr/>
          <p:nvPr/>
        </p:nvSpPr>
        <p:spPr>
          <a:xfrm>
            <a:off x="9773226" y="6196840"/>
            <a:ext cx="1519873"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Loyalty </a:t>
            </a:r>
            <a:r>
              <a:rPr lang="en-US" sz="1875" b="1" dirty="0" err="1"/>
              <a:t>Mgmt</a:t>
            </a:r>
            <a:endParaRPr sz="1875" b="1" dirty="0"/>
          </a:p>
        </p:txBody>
      </p:sp>
      <p:sp>
        <p:nvSpPr>
          <p:cNvPr id="31" name="Rectangle: Rounded Corners 30">
            <a:extLst>
              <a:ext uri="{FF2B5EF4-FFF2-40B4-BE49-F238E27FC236}">
                <a16:creationId xmlns:a16="http://schemas.microsoft.com/office/drawing/2014/main" id="{2DE34A61-A92E-47AE-AE80-C073B0B37870}"/>
              </a:ext>
            </a:extLst>
          </p:cNvPr>
          <p:cNvSpPr/>
          <p:nvPr/>
        </p:nvSpPr>
        <p:spPr>
          <a:xfrm>
            <a:off x="3456486" y="2765410"/>
            <a:ext cx="9517674" cy="5346676"/>
          </a:xfrm>
          <a:prstGeom prst="round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2" name="Shape 543">
            <a:extLst>
              <a:ext uri="{FF2B5EF4-FFF2-40B4-BE49-F238E27FC236}">
                <a16:creationId xmlns:a16="http://schemas.microsoft.com/office/drawing/2014/main" id="{9F56B1E2-5C1D-4E4E-A1CE-90EF4C9D4E30}"/>
              </a:ext>
            </a:extLst>
          </p:cNvPr>
          <p:cNvSpPr/>
          <p:nvPr/>
        </p:nvSpPr>
        <p:spPr>
          <a:xfrm>
            <a:off x="10676857" y="4088355"/>
            <a:ext cx="662591" cy="600034"/>
          </a:xfrm>
          <a:prstGeom prst="roundRect">
            <a:avLst>
              <a:gd name="adj" fmla="val 15000"/>
            </a:avLst>
          </a:prstGeom>
          <a:solidFill>
            <a:srgbClr val="FAFAE6"/>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33" name="Shape 547">
            <a:extLst>
              <a:ext uri="{FF2B5EF4-FFF2-40B4-BE49-F238E27FC236}">
                <a16:creationId xmlns:a16="http://schemas.microsoft.com/office/drawing/2014/main" id="{2D62A1D2-5798-445B-96FE-6474E4964269}"/>
              </a:ext>
            </a:extLst>
          </p:cNvPr>
          <p:cNvSpPr/>
          <p:nvPr/>
        </p:nvSpPr>
        <p:spPr>
          <a:xfrm>
            <a:off x="10605124" y="4171805"/>
            <a:ext cx="758452"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CMS</a:t>
            </a:r>
            <a:endParaRPr sz="1875" b="1" dirty="0"/>
          </a:p>
        </p:txBody>
      </p:sp>
      <p:sp>
        <p:nvSpPr>
          <p:cNvPr id="34" name="Shape 544">
            <a:extLst>
              <a:ext uri="{FF2B5EF4-FFF2-40B4-BE49-F238E27FC236}">
                <a16:creationId xmlns:a16="http://schemas.microsoft.com/office/drawing/2014/main" id="{C96C1840-D95F-4382-BE59-5A0837480BA2}"/>
              </a:ext>
            </a:extLst>
          </p:cNvPr>
          <p:cNvSpPr/>
          <p:nvPr/>
        </p:nvSpPr>
        <p:spPr>
          <a:xfrm>
            <a:off x="10103724" y="6955557"/>
            <a:ext cx="1959664" cy="528108"/>
          </a:xfrm>
          <a:prstGeom prst="roundRect">
            <a:avLst>
              <a:gd name="adj" fmla="val 15000"/>
            </a:avLst>
          </a:prstGeom>
          <a:solidFill>
            <a:srgbClr val="D2C2D2"/>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a:p>
        </p:txBody>
      </p:sp>
      <p:sp>
        <p:nvSpPr>
          <p:cNvPr id="35" name="Shape 547">
            <a:extLst>
              <a:ext uri="{FF2B5EF4-FFF2-40B4-BE49-F238E27FC236}">
                <a16:creationId xmlns:a16="http://schemas.microsoft.com/office/drawing/2014/main" id="{3FBEC80D-C9B6-4DDF-9F77-0A2E9D74EF8F}"/>
              </a:ext>
            </a:extLst>
          </p:cNvPr>
          <p:cNvSpPr/>
          <p:nvPr/>
        </p:nvSpPr>
        <p:spPr>
          <a:xfrm>
            <a:off x="10210524" y="7086608"/>
            <a:ext cx="1858081" cy="346196"/>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Integration</a:t>
            </a:r>
            <a:endParaRPr sz="1875" b="1" dirty="0"/>
          </a:p>
        </p:txBody>
      </p:sp>
      <p:sp>
        <p:nvSpPr>
          <p:cNvPr id="36" name="Shape 543">
            <a:extLst>
              <a:ext uri="{FF2B5EF4-FFF2-40B4-BE49-F238E27FC236}">
                <a16:creationId xmlns:a16="http://schemas.microsoft.com/office/drawing/2014/main" id="{A715144C-D2E6-464E-B6E4-B0F5D6AF88FD}"/>
              </a:ext>
            </a:extLst>
          </p:cNvPr>
          <p:cNvSpPr/>
          <p:nvPr/>
        </p:nvSpPr>
        <p:spPr>
          <a:xfrm>
            <a:off x="11673100" y="5170970"/>
            <a:ext cx="1061624" cy="600034"/>
          </a:xfrm>
          <a:prstGeom prst="roundRect">
            <a:avLst>
              <a:gd name="adj" fmla="val 15000"/>
            </a:avLst>
          </a:prstGeom>
          <a:solidFill>
            <a:srgbClr val="EAFDE3"/>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37" name="Shape 547">
            <a:extLst>
              <a:ext uri="{FF2B5EF4-FFF2-40B4-BE49-F238E27FC236}">
                <a16:creationId xmlns:a16="http://schemas.microsoft.com/office/drawing/2014/main" id="{2425C03D-8307-4AB6-B19C-E8D56FA9E5A0}"/>
              </a:ext>
            </a:extLst>
          </p:cNvPr>
          <p:cNvSpPr/>
          <p:nvPr/>
        </p:nvSpPr>
        <p:spPr>
          <a:xfrm>
            <a:off x="11799698" y="5297770"/>
            <a:ext cx="758452"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OCR</a:t>
            </a:r>
            <a:endParaRPr sz="1875" b="1" dirty="0"/>
          </a:p>
        </p:txBody>
      </p:sp>
      <p:sp>
        <p:nvSpPr>
          <p:cNvPr id="38" name="Shape 543">
            <a:extLst>
              <a:ext uri="{FF2B5EF4-FFF2-40B4-BE49-F238E27FC236}">
                <a16:creationId xmlns:a16="http://schemas.microsoft.com/office/drawing/2014/main" id="{57113494-3577-47DE-83A8-802CB5497D09}"/>
              </a:ext>
            </a:extLst>
          </p:cNvPr>
          <p:cNvSpPr/>
          <p:nvPr/>
        </p:nvSpPr>
        <p:spPr>
          <a:xfrm>
            <a:off x="11275060" y="6053763"/>
            <a:ext cx="1513623" cy="600034"/>
          </a:xfrm>
          <a:prstGeom prst="roundRect">
            <a:avLst>
              <a:gd name="adj" fmla="val 15000"/>
            </a:avLst>
          </a:prstGeom>
          <a:solidFill>
            <a:schemeClr val="accent3">
              <a:lumMod val="40000"/>
              <a:lumOff val="6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39" name="Shape 547">
            <a:extLst>
              <a:ext uri="{FF2B5EF4-FFF2-40B4-BE49-F238E27FC236}">
                <a16:creationId xmlns:a16="http://schemas.microsoft.com/office/drawing/2014/main" id="{6DDF9356-E225-47A9-A197-10AC5F9AC835}"/>
              </a:ext>
            </a:extLst>
          </p:cNvPr>
          <p:cNvSpPr/>
          <p:nvPr/>
        </p:nvSpPr>
        <p:spPr>
          <a:xfrm>
            <a:off x="11442255" y="6070561"/>
            <a:ext cx="1519873" cy="63118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Learning Platform</a:t>
            </a:r>
            <a:endParaRPr sz="1875" b="1" dirty="0"/>
          </a:p>
        </p:txBody>
      </p:sp>
      <p:sp>
        <p:nvSpPr>
          <p:cNvPr id="40" name="Shape 543">
            <a:extLst>
              <a:ext uri="{FF2B5EF4-FFF2-40B4-BE49-F238E27FC236}">
                <a16:creationId xmlns:a16="http://schemas.microsoft.com/office/drawing/2014/main" id="{98FBB5BD-A629-44AB-BDFD-0417B757D78C}"/>
              </a:ext>
            </a:extLst>
          </p:cNvPr>
          <p:cNvSpPr/>
          <p:nvPr/>
        </p:nvSpPr>
        <p:spPr>
          <a:xfrm>
            <a:off x="8957733" y="3051458"/>
            <a:ext cx="865865" cy="600034"/>
          </a:xfrm>
          <a:prstGeom prst="roundRect">
            <a:avLst>
              <a:gd name="adj" fmla="val 15000"/>
            </a:avLst>
          </a:prstGeom>
          <a:solidFill>
            <a:schemeClr val="accent6">
              <a:lumMod val="40000"/>
              <a:lumOff val="6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41" name="Shape 547">
            <a:extLst>
              <a:ext uri="{FF2B5EF4-FFF2-40B4-BE49-F238E27FC236}">
                <a16:creationId xmlns:a16="http://schemas.microsoft.com/office/drawing/2014/main" id="{2268ACE1-806B-4FB9-9965-EB8FB1F8B457}"/>
              </a:ext>
            </a:extLst>
          </p:cNvPr>
          <p:cNvSpPr/>
          <p:nvPr/>
        </p:nvSpPr>
        <p:spPr>
          <a:xfrm>
            <a:off x="8969496" y="3195075"/>
            <a:ext cx="870461"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Podcast</a:t>
            </a:r>
            <a:endParaRPr sz="1875" b="1" dirty="0"/>
          </a:p>
        </p:txBody>
      </p:sp>
      <p:sp>
        <p:nvSpPr>
          <p:cNvPr id="42" name="Shape 543">
            <a:extLst>
              <a:ext uri="{FF2B5EF4-FFF2-40B4-BE49-F238E27FC236}">
                <a16:creationId xmlns:a16="http://schemas.microsoft.com/office/drawing/2014/main" id="{77EF6E19-3A4B-4CAF-B8F6-ABFFECA70092}"/>
              </a:ext>
            </a:extLst>
          </p:cNvPr>
          <p:cNvSpPr/>
          <p:nvPr/>
        </p:nvSpPr>
        <p:spPr>
          <a:xfrm>
            <a:off x="10638029" y="3027406"/>
            <a:ext cx="812052" cy="600034"/>
          </a:xfrm>
          <a:prstGeom prst="roundRect">
            <a:avLst>
              <a:gd name="adj" fmla="val 15000"/>
            </a:avLst>
          </a:prstGeom>
          <a:solidFill>
            <a:schemeClr val="accent5">
              <a:lumMod val="60000"/>
              <a:lumOff val="4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43" name="Shape 547">
            <a:extLst>
              <a:ext uri="{FF2B5EF4-FFF2-40B4-BE49-F238E27FC236}">
                <a16:creationId xmlns:a16="http://schemas.microsoft.com/office/drawing/2014/main" id="{1C67821A-8052-407B-8A11-394008EC5E1B}"/>
              </a:ext>
            </a:extLst>
          </p:cNvPr>
          <p:cNvSpPr/>
          <p:nvPr/>
        </p:nvSpPr>
        <p:spPr>
          <a:xfrm>
            <a:off x="10699967" y="3145275"/>
            <a:ext cx="639481"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Video</a:t>
            </a:r>
            <a:endParaRPr sz="1875" b="1" dirty="0"/>
          </a:p>
        </p:txBody>
      </p:sp>
      <p:pic>
        <p:nvPicPr>
          <p:cNvPr id="44" name="image309.png">
            <a:extLst>
              <a:ext uri="{FF2B5EF4-FFF2-40B4-BE49-F238E27FC236}">
                <a16:creationId xmlns:a16="http://schemas.microsoft.com/office/drawing/2014/main" id="{1FF8AF28-701C-4B58-B597-4A57098CA9D4}"/>
              </a:ext>
            </a:extLst>
          </p:cNvPr>
          <p:cNvPicPr>
            <a:picLocks noChangeAspect="1"/>
          </p:cNvPicPr>
          <p:nvPr/>
        </p:nvPicPr>
        <p:blipFill>
          <a:blip r:embed="rId7"/>
          <a:stretch>
            <a:fillRect/>
          </a:stretch>
        </p:blipFill>
        <p:spPr>
          <a:xfrm>
            <a:off x="11284679" y="7694703"/>
            <a:ext cx="368432" cy="368432"/>
          </a:xfrm>
          <a:prstGeom prst="rect">
            <a:avLst/>
          </a:prstGeom>
          <a:ln w="12700">
            <a:miter lim="400000"/>
          </a:ln>
        </p:spPr>
      </p:pic>
      <p:grpSp>
        <p:nvGrpSpPr>
          <p:cNvPr id="45" name="Group 598">
            <a:extLst>
              <a:ext uri="{FF2B5EF4-FFF2-40B4-BE49-F238E27FC236}">
                <a16:creationId xmlns:a16="http://schemas.microsoft.com/office/drawing/2014/main" id="{1E623CFE-27FF-4772-A71A-BA156FED5C1C}"/>
              </a:ext>
            </a:extLst>
          </p:cNvPr>
          <p:cNvGrpSpPr/>
          <p:nvPr/>
        </p:nvGrpSpPr>
        <p:grpSpPr>
          <a:xfrm>
            <a:off x="9492244" y="7683298"/>
            <a:ext cx="285935" cy="397292"/>
            <a:chOff x="131785" y="-1"/>
            <a:chExt cx="762492" cy="1059441"/>
          </a:xfrm>
        </p:grpSpPr>
        <p:sp>
          <p:nvSpPr>
            <p:cNvPr id="46" name="Shape 593">
              <a:extLst>
                <a:ext uri="{FF2B5EF4-FFF2-40B4-BE49-F238E27FC236}">
                  <a16:creationId xmlns:a16="http://schemas.microsoft.com/office/drawing/2014/main" id="{B2B1214B-2649-4253-87A9-ACBC5A616C27}"/>
                </a:ext>
              </a:extLst>
            </p:cNvPr>
            <p:cNvSpPr/>
            <p:nvPr/>
          </p:nvSpPr>
          <p:spPr>
            <a:xfrm>
              <a:off x="131785" y="714156"/>
              <a:ext cx="762492" cy="34528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4110" tIns="24110" rIns="24110" bIns="24110" numCol="1" anchor="t">
              <a:spAutoFit/>
            </a:bodyPr>
            <a:lstStyle>
              <a:lvl1pPr defTabSz="1285875">
                <a:defRPr sz="1400" b="1">
                  <a:solidFill>
                    <a:srgbClr val="808080"/>
                  </a:solidFill>
                  <a:latin typeface="PT Sans"/>
                  <a:ea typeface="PT Sans"/>
                  <a:cs typeface="PT Sans"/>
                  <a:sym typeface="PT Sans"/>
                </a:defRPr>
              </a:lvl1pPr>
            </a:lstStyle>
            <a:p>
              <a:r>
                <a:rPr sz="525"/>
                <a:t>Service</a:t>
              </a:r>
            </a:p>
          </p:txBody>
        </p:sp>
        <p:grpSp>
          <p:nvGrpSpPr>
            <p:cNvPr id="47" name="Group 597">
              <a:extLst>
                <a:ext uri="{FF2B5EF4-FFF2-40B4-BE49-F238E27FC236}">
                  <a16:creationId xmlns:a16="http://schemas.microsoft.com/office/drawing/2014/main" id="{EE372BE3-9DDF-4D51-A815-A09EB196DCA8}"/>
                </a:ext>
              </a:extLst>
            </p:cNvPr>
            <p:cNvGrpSpPr/>
            <p:nvPr/>
          </p:nvGrpSpPr>
          <p:grpSpPr>
            <a:xfrm>
              <a:off x="188584" y="-1"/>
              <a:ext cx="657437" cy="657437"/>
              <a:chOff x="0" y="0"/>
              <a:chExt cx="657435" cy="657435"/>
            </a:xfrm>
          </p:grpSpPr>
          <p:sp>
            <p:nvSpPr>
              <p:cNvPr id="48" name="Shape 594">
                <a:extLst>
                  <a:ext uri="{FF2B5EF4-FFF2-40B4-BE49-F238E27FC236}">
                    <a16:creationId xmlns:a16="http://schemas.microsoft.com/office/drawing/2014/main" id="{2C98B44A-52B0-40F5-8433-092F3C177DC9}"/>
                  </a:ext>
                </a:extLst>
              </p:cNvPr>
              <p:cNvSpPr/>
              <p:nvPr/>
            </p:nvSpPr>
            <p:spPr>
              <a:xfrm>
                <a:off x="-1" y="-1"/>
                <a:ext cx="657437" cy="657437"/>
              </a:xfrm>
              <a:custGeom>
                <a:avLst/>
                <a:gdLst/>
                <a:ahLst/>
                <a:cxnLst>
                  <a:cxn ang="0">
                    <a:pos x="wd2" y="hd2"/>
                  </a:cxn>
                  <a:cxn ang="5400000">
                    <a:pos x="wd2" y="hd2"/>
                  </a:cxn>
                  <a:cxn ang="10800000">
                    <a:pos x="wd2" y="hd2"/>
                  </a:cxn>
                  <a:cxn ang="16200000">
                    <a:pos x="wd2" y="hd2"/>
                  </a:cxn>
                </a:cxnLst>
                <a:rect l="0" t="0" r="r" b="b"/>
                <a:pathLst>
                  <a:path w="21600" h="21600" extrusionOk="0">
                    <a:moveTo>
                      <a:pt x="20507" y="8569"/>
                    </a:moveTo>
                    <a:cubicBezTo>
                      <a:pt x="18454" y="8145"/>
                      <a:pt x="18454" y="8145"/>
                      <a:pt x="18454" y="8145"/>
                    </a:cubicBezTo>
                    <a:cubicBezTo>
                      <a:pt x="18342" y="7855"/>
                      <a:pt x="18208" y="7564"/>
                      <a:pt x="18074" y="7274"/>
                    </a:cubicBezTo>
                    <a:cubicBezTo>
                      <a:pt x="19257" y="5512"/>
                      <a:pt x="19257" y="5512"/>
                      <a:pt x="19257" y="5512"/>
                    </a:cubicBezTo>
                    <a:cubicBezTo>
                      <a:pt x="19614" y="4976"/>
                      <a:pt x="19547" y="4262"/>
                      <a:pt x="19079" y="3816"/>
                    </a:cubicBezTo>
                    <a:cubicBezTo>
                      <a:pt x="17784" y="2521"/>
                      <a:pt x="17784" y="2521"/>
                      <a:pt x="17784" y="2521"/>
                    </a:cubicBezTo>
                    <a:cubicBezTo>
                      <a:pt x="17517" y="2254"/>
                      <a:pt x="17182" y="2120"/>
                      <a:pt x="16825" y="2120"/>
                    </a:cubicBezTo>
                    <a:cubicBezTo>
                      <a:pt x="16579" y="2120"/>
                      <a:pt x="16312" y="2187"/>
                      <a:pt x="16088" y="2343"/>
                    </a:cubicBezTo>
                    <a:cubicBezTo>
                      <a:pt x="14326" y="3526"/>
                      <a:pt x="14326" y="3526"/>
                      <a:pt x="14326" y="3526"/>
                    </a:cubicBezTo>
                    <a:cubicBezTo>
                      <a:pt x="14036" y="3369"/>
                      <a:pt x="13745" y="3258"/>
                      <a:pt x="13455" y="3146"/>
                    </a:cubicBezTo>
                    <a:cubicBezTo>
                      <a:pt x="13031" y="1093"/>
                      <a:pt x="13031" y="1093"/>
                      <a:pt x="13031" y="1093"/>
                    </a:cubicBezTo>
                    <a:cubicBezTo>
                      <a:pt x="12920" y="446"/>
                      <a:pt x="12362" y="0"/>
                      <a:pt x="11715" y="0"/>
                    </a:cubicBezTo>
                    <a:cubicBezTo>
                      <a:pt x="9885" y="0"/>
                      <a:pt x="9885" y="0"/>
                      <a:pt x="9885" y="0"/>
                    </a:cubicBezTo>
                    <a:cubicBezTo>
                      <a:pt x="9238" y="0"/>
                      <a:pt x="8680" y="446"/>
                      <a:pt x="8569" y="1093"/>
                    </a:cubicBezTo>
                    <a:cubicBezTo>
                      <a:pt x="8145" y="3146"/>
                      <a:pt x="8145" y="3146"/>
                      <a:pt x="8145" y="3146"/>
                    </a:cubicBezTo>
                    <a:cubicBezTo>
                      <a:pt x="7855" y="3258"/>
                      <a:pt x="7564" y="3392"/>
                      <a:pt x="7274" y="3526"/>
                    </a:cubicBezTo>
                    <a:cubicBezTo>
                      <a:pt x="5512" y="2343"/>
                      <a:pt x="5512" y="2343"/>
                      <a:pt x="5512" y="2343"/>
                    </a:cubicBezTo>
                    <a:cubicBezTo>
                      <a:pt x="5288" y="2187"/>
                      <a:pt x="5021" y="2120"/>
                      <a:pt x="4775" y="2120"/>
                    </a:cubicBezTo>
                    <a:cubicBezTo>
                      <a:pt x="4418" y="2120"/>
                      <a:pt x="4083" y="2254"/>
                      <a:pt x="3816" y="2521"/>
                    </a:cubicBezTo>
                    <a:cubicBezTo>
                      <a:pt x="2521" y="3816"/>
                      <a:pt x="2521" y="3816"/>
                      <a:pt x="2521" y="3816"/>
                    </a:cubicBezTo>
                    <a:cubicBezTo>
                      <a:pt x="2053" y="4262"/>
                      <a:pt x="1986" y="4976"/>
                      <a:pt x="2343" y="5512"/>
                    </a:cubicBezTo>
                    <a:cubicBezTo>
                      <a:pt x="3526" y="7274"/>
                      <a:pt x="3526" y="7274"/>
                      <a:pt x="3526" y="7274"/>
                    </a:cubicBezTo>
                    <a:cubicBezTo>
                      <a:pt x="3369" y="7564"/>
                      <a:pt x="3258" y="7855"/>
                      <a:pt x="3146" y="8145"/>
                    </a:cubicBezTo>
                    <a:cubicBezTo>
                      <a:pt x="1093" y="8569"/>
                      <a:pt x="1093" y="8569"/>
                      <a:pt x="1093" y="8569"/>
                    </a:cubicBezTo>
                    <a:cubicBezTo>
                      <a:pt x="446" y="8680"/>
                      <a:pt x="0" y="9238"/>
                      <a:pt x="0" y="9885"/>
                    </a:cubicBezTo>
                    <a:cubicBezTo>
                      <a:pt x="0" y="11715"/>
                      <a:pt x="0" y="11715"/>
                      <a:pt x="0" y="11715"/>
                    </a:cubicBezTo>
                    <a:cubicBezTo>
                      <a:pt x="0" y="12362"/>
                      <a:pt x="446" y="12920"/>
                      <a:pt x="1093" y="13031"/>
                    </a:cubicBezTo>
                    <a:cubicBezTo>
                      <a:pt x="3146" y="13455"/>
                      <a:pt x="3146" y="13455"/>
                      <a:pt x="3146" y="13455"/>
                    </a:cubicBezTo>
                    <a:cubicBezTo>
                      <a:pt x="3258" y="13745"/>
                      <a:pt x="3392" y="14036"/>
                      <a:pt x="3526" y="14326"/>
                    </a:cubicBezTo>
                    <a:cubicBezTo>
                      <a:pt x="2343" y="16088"/>
                      <a:pt x="2343" y="16088"/>
                      <a:pt x="2343" y="16088"/>
                    </a:cubicBezTo>
                    <a:cubicBezTo>
                      <a:pt x="1986" y="16624"/>
                      <a:pt x="2053" y="17338"/>
                      <a:pt x="2521" y="17784"/>
                    </a:cubicBezTo>
                    <a:cubicBezTo>
                      <a:pt x="3816" y="19079"/>
                      <a:pt x="3816" y="19079"/>
                      <a:pt x="3816" y="19079"/>
                    </a:cubicBezTo>
                    <a:cubicBezTo>
                      <a:pt x="4083" y="19346"/>
                      <a:pt x="4418" y="19480"/>
                      <a:pt x="4775" y="19480"/>
                    </a:cubicBezTo>
                    <a:cubicBezTo>
                      <a:pt x="5021" y="19480"/>
                      <a:pt x="5288" y="19413"/>
                      <a:pt x="5512" y="19257"/>
                    </a:cubicBezTo>
                    <a:cubicBezTo>
                      <a:pt x="7274" y="18074"/>
                      <a:pt x="7274" y="18074"/>
                      <a:pt x="7274" y="18074"/>
                    </a:cubicBezTo>
                    <a:cubicBezTo>
                      <a:pt x="7564" y="18231"/>
                      <a:pt x="7855" y="18342"/>
                      <a:pt x="8145" y="18454"/>
                    </a:cubicBezTo>
                    <a:cubicBezTo>
                      <a:pt x="8569" y="20507"/>
                      <a:pt x="8569" y="20507"/>
                      <a:pt x="8569" y="20507"/>
                    </a:cubicBezTo>
                    <a:cubicBezTo>
                      <a:pt x="8680" y="21154"/>
                      <a:pt x="9238" y="21600"/>
                      <a:pt x="9885" y="21600"/>
                    </a:cubicBezTo>
                    <a:cubicBezTo>
                      <a:pt x="11715" y="21600"/>
                      <a:pt x="11715" y="21600"/>
                      <a:pt x="11715" y="21600"/>
                    </a:cubicBezTo>
                    <a:cubicBezTo>
                      <a:pt x="12362" y="21600"/>
                      <a:pt x="12920" y="21154"/>
                      <a:pt x="13031" y="20507"/>
                    </a:cubicBezTo>
                    <a:cubicBezTo>
                      <a:pt x="13455" y="18454"/>
                      <a:pt x="13455" y="18454"/>
                      <a:pt x="13455" y="18454"/>
                    </a:cubicBezTo>
                    <a:cubicBezTo>
                      <a:pt x="13745" y="18342"/>
                      <a:pt x="14036" y="18208"/>
                      <a:pt x="14326" y="18074"/>
                    </a:cubicBezTo>
                    <a:cubicBezTo>
                      <a:pt x="16088" y="19257"/>
                      <a:pt x="16088" y="19257"/>
                      <a:pt x="16088" y="19257"/>
                    </a:cubicBezTo>
                    <a:cubicBezTo>
                      <a:pt x="16312" y="19413"/>
                      <a:pt x="16579" y="19480"/>
                      <a:pt x="16825" y="19480"/>
                    </a:cubicBezTo>
                    <a:cubicBezTo>
                      <a:pt x="17182" y="19480"/>
                      <a:pt x="17517" y="19346"/>
                      <a:pt x="17784" y="19079"/>
                    </a:cubicBezTo>
                    <a:cubicBezTo>
                      <a:pt x="19079" y="17784"/>
                      <a:pt x="19079" y="17784"/>
                      <a:pt x="19079" y="17784"/>
                    </a:cubicBezTo>
                    <a:cubicBezTo>
                      <a:pt x="19547" y="17338"/>
                      <a:pt x="19614" y="16624"/>
                      <a:pt x="19257" y="16088"/>
                    </a:cubicBezTo>
                    <a:cubicBezTo>
                      <a:pt x="18074" y="14326"/>
                      <a:pt x="18074" y="14326"/>
                      <a:pt x="18074" y="14326"/>
                    </a:cubicBezTo>
                    <a:cubicBezTo>
                      <a:pt x="18231" y="14036"/>
                      <a:pt x="18342" y="13745"/>
                      <a:pt x="18454" y="13455"/>
                    </a:cubicBezTo>
                    <a:cubicBezTo>
                      <a:pt x="20507" y="13031"/>
                      <a:pt x="20507" y="13031"/>
                      <a:pt x="20507" y="13031"/>
                    </a:cubicBezTo>
                    <a:cubicBezTo>
                      <a:pt x="21154" y="12920"/>
                      <a:pt x="21600" y="12362"/>
                      <a:pt x="21600" y="11715"/>
                    </a:cubicBezTo>
                    <a:cubicBezTo>
                      <a:pt x="21600" y="9885"/>
                      <a:pt x="21600" y="9885"/>
                      <a:pt x="21600" y="9885"/>
                    </a:cubicBezTo>
                    <a:cubicBezTo>
                      <a:pt x="21600" y="9238"/>
                      <a:pt x="21154" y="8680"/>
                      <a:pt x="20507" y="8569"/>
                    </a:cubicBezTo>
                    <a:close/>
                    <a:moveTo>
                      <a:pt x="18186" y="12139"/>
                    </a:moveTo>
                    <a:cubicBezTo>
                      <a:pt x="17717" y="12228"/>
                      <a:pt x="17338" y="12563"/>
                      <a:pt x="17182" y="13009"/>
                    </a:cubicBezTo>
                    <a:cubicBezTo>
                      <a:pt x="17093" y="13255"/>
                      <a:pt x="16981" y="13500"/>
                      <a:pt x="16869" y="13745"/>
                    </a:cubicBezTo>
                    <a:cubicBezTo>
                      <a:pt x="16669" y="14169"/>
                      <a:pt x="16691" y="14683"/>
                      <a:pt x="16959" y="15084"/>
                    </a:cubicBezTo>
                    <a:cubicBezTo>
                      <a:pt x="18141" y="16825"/>
                      <a:pt x="18141" y="16825"/>
                      <a:pt x="18141" y="16825"/>
                    </a:cubicBezTo>
                    <a:cubicBezTo>
                      <a:pt x="16825" y="18141"/>
                      <a:pt x="16825" y="18141"/>
                      <a:pt x="16825" y="18141"/>
                    </a:cubicBezTo>
                    <a:cubicBezTo>
                      <a:pt x="15084" y="16959"/>
                      <a:pt x="15084" y="16959"/>
                      <a:pt x="15084" y="16959"/>
                    </a:cubicBezTo>
                    <a:cubicBezTo>
                      <a:pt x="14861" y="16802"/>
                      <a:pt x="14593" y="16736"/>
                      <a:pt x="14326" y="16736"/>
                    </a:cubicBezTo>
                    <a:cubicBezTo>
                      <a:pt x="14125" y="16736"/>
                      <a:pt x="13924" y="16780"/>
                      <a:pt x="13745" y="16869"/>
                    </a:cubicBezTo>
                    <a:cubicBezTo>
                      <a:pt x="13500" y="16981"/>
                      <a:pt x="13255" y="17093"/>
                      <a:pt x="13009" y="17160"/>
                    </a:cubicBezTo>
                    <a:cubicBezTo>
                      <a:pt x="12563" y="17338"/>
                      <a:pt x="12228" y="17717"/>
                      <a:pt x="12139" y="18186"/>
                    </a:cubicBezTo>
                    <a:cubicBezTo>
                      <a:pt x="11715" y="20261"/>
                      <a:pt x="11715" y="20261"/>
                      <a:pt x="11715" y="20261"/>
                    </a:cubicBezTo>
                    <a:cubicBezTo>
                      <a:pt x="9885" y="20261"/>
                      <a:pt x="9885" y="20261"/>
                      <a:pt x="9885" y="20261"/>
                    </a:cubicBezTo>
                    <a:cubicBezTo>
                      <a:pt x="9461" y="18186"/>
                      <a:pt x="9461" y="18186"/>
                      <a:pt x="9461" y="18186"/>
                    </a:cubicBezTo>
                    <a:cubicBezTo>
                      <a:pt x="9372" y="17717"/>
                      <a:pt x="9037" y="17338"/>
                      <a:pt x="8591" y="17160"/>
                    </a:cubicBezTo>
                    <a:cubicBezTo>
                      <a:pt x="8345" y="17093"/>
                      <a:pt x="8100" y="16981"/>
                      <a:pt x="7855" y="16869"/>
                    </a:cubicBezTo>
                    <a:cubicBezTo>
                      <a:pt x="7676" y="16780"/>
                      <a:pt x="7475" y="16736"/>
                      <a:pt x="7274" y="16736"/>
                    </a:cubicBezTo>
                    <a:cubicBezTo>
                      <a:pt x="7007" y="16736"/>
                      <a:pt x="6761" y="16802"/>
                      <a:pt x="6516" y="16959"/>
                    </a:cubicBezTo>
                    <a:cubicBezTo>
                      <a:pt x="4775" y="18141"/>
                      <a:pt x="4775" y="18141"/>
                      <a:pt x="4775" y="18141"/>
                    </a:cubicBezTo>
                    <a:cubicBezTo>
                      <a:pt x="3459" y="16825"/>
                      <a:pt x="3459" y="16825"/>
                      <a:pt x="3459" y="16825"/>
                    </a:cubicBezTo>
                    <a:cubicBezTo>
                      <a:pt x="4641" y="15084"/>
                      <a:pt x="4641" y="15084"/>
                      <a:pt x="4641" y="15084"/>
                    </a:cubicBezTo>
                    <a:cubicBezTo>
                      <a:pt x="4909" y="14683"/>
                      <a:pt x="4931" y="14169"/>
                      <a:pt x="4731" y="13745"/>
                    </a:cubicBezTo>
                    <a:cubicBezTo>
                      <a:pt x="4619" y="13500"/>
                      <a:pt x="4507" y="13255"/>
                      <a:pt x="4440" y="13009"/>
                    </a:cubicBezTo>
                    <a:cubicBezTo>
                      <a:pt x="4262" y="12563"/>
                      <a:pt x="3883" y="12228"/>
                      <a:pt x="3414" y="12139"/>
                    </a:cubicBezTo>
                    <a:cubicBezTo>
                      <a:pt x="1361" y="11715"/>
                      <a:pt x="1361" y="11715"/>
                      <a:pt x="1361" y="11715"/>
                    </a:cubicBezTo>
                    <a:cubicBezTo>
                      <a:pt x="1361" y="9885"/>
                      <a:pt x="1361" y="9885"/>
                      <a:pt x="1361" y="9885"/>
                    </a:cubicBezTo>
                    <a:cubicBezTo>
                      <a:pt x="3414" y="9461"/>
                      <a:pt x="3414" y="9461"/>
                      <a:pt x="3414" y="9461"/>
                    </a:cubicBezTo>
                    <a:cubicBezTo>
                      <a:pt x="3883" y="9372"/>
                      <a:pt x="4262" y="9037"/>
                      <a:pt x="4440" y="8591"/>
                    </a:cubicBezTo>
                    <a:cubicBezTo>
                      <a:pt x="4507" y="8345"/>
                      <a:pt x="4619" y="8100"/>
                      <a:pt x="4731" y="7855"/>
                    </a:cubicBezTo>
                    <a:cubicBezTo>
                      <a:pt x="4931" y="7431"/>
                      <a:pt x="4909" y="6917"/>
                      <a:pt x="4641" y="6516"/>
                    </a:cubicBezTo>
                    <a:cubicBezTo>
                      <a:pt x="3459" y="4775"/>
                      <a:pt x="3459" y="4775"/>
                      <a:pt x="3459" y="4775"/>
                    </a:cubicBezTo>
                    <a:cubicBezTo>
                      <a:pt x="4775" y="3459"/>
                      <a:pt x="4775" y="3459"/>
                      <a:pt x="4775" y="3459"/>
                    </a:cubicBezTo>
                    <a:cubicBezTo>
                      <a:pt x="6516" y="4641"/>
                      <a:pt x="6516" y="4641"/>
                      <a:pt x="6516" y="4641"/>
                    </a:cubicBezTo>
                    <a:cubicBezTo>
                      <a:pt x="6761" y="4798"/>
                      <a:pt x="7007" y="4864"/>
                      <a:pt x="7274" y="4864"/>
                    </a:cubicBezTo>
                    <a:cubicBezTo>
                      <a:pt x="7475" y="4864"/>
                      <a:pt x="7676" y="4820"/>
                      <a:pt x="7855" y="4731"/>
                    </a:cubicBezTo>
                    <a:cubicBezTo>
                      <a:pt x="8100" y="4619"/>
                      <a:pt x="8345" y="4507"/>
                      <a:pt x="8591" y="4440"/>
                    </a:cubicBezTo>
                    <a:cubicBezTo>
                      <a:pt x="9037" y="4262"/>
                      <a:pt x="9372" y="3883"/>
                      <a:pt x="9461" y="3414"/>
                    </a:cubicBezTo>
                    <a:cubicBezTo>
                      <a:pt x="9885" y="1361"/>
                      <a:pt x="9885" y="1361"/>
                      <a:pt x="9885" y="1361"/>
                    </a:cubicBezTo>
                    <a:cubicBezTo>
                      <a:pt x="11715" y="1361"/>
                      <a:pt x="11715" y="1361"/>
                      <a:pt x="11715" y="1361"/>
                    </a:cubicBezTo>
                    <a:cubicBezTo>
                      <a:pt x="12139" y="3414"/>
                      <a:pt x="12139" y="3414"/>
                      <a:pt x="12139" y="3414"/>
                    </a:cubicBezTo>
                    <a:cubicBezTo>
                      <a:pt x="12228" y="3883"/>
                      <a:pt x="12563" y="4262"/>
                      <a:pt x="13009" y="4440"/>
                    </a:cubicBezTo>
                    <a:cubicBezTo>
                      <a:pt x="13255" y="4507"/>
                      <a:pt x="13500" y="4619"/>
                      <a:pt x="13745" y="4731"/>
                    </a:cubicBezTo>
                    <a:cubicBezTo>
                      <a:pt x="13924" y="4820"/>
                      <a:pt x="14125" y="4864"/>
                      <a:pt x="14326" y="4864"/>
                    </a:cubicBezTo>
                    <a:cubicBezTo>
                      <a:pt x="14593" y="4864"/>
                      <a:pt x="14861" y="4798"/>
                      <a:pt x="15084" y="4641"/>
                    </a:cubicBezTo>
                    <a:cubicBezTo>
                      <a:pt x="16825" y="3459"/>
                      <a:pt x="16825" y="3459"/>
                      <a:pt x="16825" y="3459"/>
                    </a:cubicBezTo>
                    <a:cubicBezTo>
                      <a:pt x="18141" y="4775"/>
                      <a:pt x="18141" y="4775"/>
                      <a:pt x="18141" y="4775"/>
                    </a:cubicBezTo>
                    <a:cubicBezTo>
                      <a:pt x="16959" y="6516"/>
                      <a:pt x="16959" y="6516"/>
                      <a:pt x="16959" y="6516"/>
                    </a:cubicBezTo>
                    <a:cubicBezTo>
                      <a:pt x="16691" y="6917"/>
                      <a:pt x="16669" y="7431"/>
                      <a:pt x="16869" y="7855"/>
                    </a:cubicBezTo>
                    <a:cubicBezTo>
                      <a:pt x="16981" y="8100"/>
                      <a:pt x="17093" y="8345"/>
                      <a:pt x="17182" y="8591"/>
                    </a:cubicBezTo>
                    <a:cubicBezTo>
                      <a:pt x="17338" y="9037"/>
                      <a:pt x="17717" y="9372"/>
                      <a:pt x="18186" y="9461"/>
                    </a:cubicBezTo>
                    <a:cubicBezTo>
                      <a:pt x="20239" y="9885"/>
                      <a:pt x="20239" y="9885"/>
                      <a:pt x="20239" y="9885"/>
                    </a:cubicBezTo>
                    <a:cubicBezTo>
                      <a:pt x="20261" y="11715"/>
                      <a:pt x="20261" y="11715"/>
                      <a:pt x="20261" y="11715"/>
                    </a:cubicBezTo>
                    <a:lnTo>
                      <a:pt x="18186" y="12139"/>
                    </a:lnTo>
                    <a:close/>
                  </a:path>
                </a:pathLst>
              </a:custGeom>
              <a:solidFill>
                <a:srgbClr val="0BD0D9"/>
              </a:solidFill>
              <a:ln w="12700" cap="flat">
                <a:noFill/>
                <a:miter lim="400000"/>
              </a:ln>
              <a:effectLst/>
            </p:spPr>
            <p:txBody>
              <a:bodyPr wrap="square" lIns="24110" tIns="24110" rIns="24110" bIns="24110" numCol="1" anchor="t">
                <a:noAutofit/>
              </a:bodyPr>
              <a:lstStyle/>
              <a:p>
                <a:pPr defTabSz="482203">
                  <a:defRPr sz="2400">
                    <a:latin typeface="PT Sans"/>
                    <a:ea typeface="PT Sans"/>
                    <a:cs typeface="PT Sans"/>
                    <a:sym typeface="PT Sans"/>
                  </a:defRPr>
                </a:pPr>
                <a:endParaRPr sz="900" b="1"/>
              </a:p>
            </p:txBody>
          </p:sp>
          <p:sp>
            <p:nvSpPr>
              <p:cNvPr id="49" name="Shape 595">
                <a:extLst>
                  <a:ext uri="{FF2B5EF4-FFF2-40B4-BE49-F238E27FC236}">
                    <a16:creationId xmlns:a16="http://schemas.microsoft.com/office/drawing/2014/main" id="{567570A6-0AC7-4671-AB70-45642187E077}"/>
                  </a:ext>
                </a:extLst>
              </p:cNvPr>
              <p:cNvSpPr/>
              <p:nvPr/>
            </p:nvSpPr>
            <p:spPr>
              <a:xfrm>
                <a:off x="184850" y="184850"/>
                <a:ext cx="288023" cy="28802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0" y="0"/>
                      <a:pt x="0" y="4840"/>
                      <a:pt x="0" y="10800"/>
                    </a:cubicBezTo>
                    <a:cubicBezTo>
                      <a:pt x="0" y="16760"/>
                      <a:pt x="4840" y="21600"/>
                      <a:pt x="10800" y="21600"/>
                    </a:cubicBezTo>
                    <a:cubicBezTo>
                      <a:pt x="16760" y="21600"/>
                      <a:pt x="21600" y="16760"/>
                      <a:pt x="21600" y="10800"/>
                    </a:cubicBezTo>
                    <a:cubicBezTo>
                      <a:pt x="21600" y="4840"/>
                      <a:pt x="16760" y="0"/>
                      <a:pt x="10800" y="0"/>
                    </a:cubicBezTo>
                    <a:close/>
                    <a:moveTo>
                      <a:pt x="10800" y="20225"/>
                    </a:moveTo>
                    <a:cubicBezTo>
                      <a:pt x="5604" y="20225"/>
                      <a:pt x="1375" y="15996"/>
                      <a:pt x="1375" y="10800"/>
                    </a:cubicBezTo>
                    <a:cubicBezTo>
                      <a:pt x="1375" y="5604"/>
                      <a:pt x="5604" y="1375"/>
                      <a:pt x="10800" y="1375"/>
                    </a:cubicBezTo>
                    <a:cubicBezTo>
                      <a:pt x="15996" y="1375"/>
                      <a:pt x="20225" y="5604"/>
                      <a:pt x="20225" y="10800"/>
                    </a:cubicBezTo>
                    <a:cubicBezTo>
                      <a:pt x="20225" y="15996"/>
                      <a:pt x="15996" y="20225"/>
                      <a:pt x="10800" y="20225"/>
                    </a:cubicBezTo>
                    <a:close/>
                  </a:path>
                </a:pathLst>
              </a:custGeom>
              <a:solidFill>
                <a:srgbClr val="0BD0D9"/>
              </a:solidFill>
              <a:ln w="12700" cap="flat">
                <a:noFill/>
                <a:miter lim="400000"/>
              </a:ln>
              <a:effectLst/>
            </p:spPr>
            <p:txBody>
              <a:bodyPr wrap="square" lIns="24110" tIns="24110" rIns="24110" bIns="24110" numCol="1" anchor="t">
                <a:noAutofit/>
              </a:bodyPr>
              <a:lstStyle/>
              <a:p>
                <a:pPr defTabSz="482203">
                  <a:defRPr sz="2400">
                    <a:latin typeface="PT Sans"/>
                    <a:ea typeface="PT Sans"/>
                    <a:cs typeface="PT Sans"/>
                    <a:sym typeface="PT Sans"/>
                  </a:defRPr>
                </a:pPr>
                <a:endParaRPr sz="900" b="1"/>
              </a:p>
            </p:txBody>
          </p:sp>
          <p:sp>
            <p:nvSpPr>
              <p:cNvPr id="50" name="Shape 596">
                <a:extLst>
                  <a:ext uri="{FF2B5EF4-FFF2-40B4-BE49-F238E27FC236}">
                    <a16:creationId xmlns:a16="http://schemas.microsoft.com/office/drawing/2014/main" id="{0C235150-088C-4F75-AD07-97FE570A0C62}"/>
                  </a:ext>
                </a:extLst>
              </p:cNvPr>
              <p:cNvSpPr/>
              <p:nvPr/>
            </p:nvSpPr>
            <p:spPr>
              <a:xfrm>
                <a:off x="246753" y="246753"/>
                <a:ext cx="164217" cy="16421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0" y="0"/>
                      <a:pt x="0" y="4820"/>
                      <a:pt x="0" y="10800"/>
                    </a:cubicBezTo>
                    <a:cubicBezTo>
                      <a:pt x="0" y="16780"/>
                      <a:pt x="4820" y="21600"/>
                      <a:pt x="10800" y="21600"/>
                    </a:cubicBezTo>
                    <a:cubicBezTo>
                      <a:pt x="16780" y="21600"/>
                      <a:pt x="21600" y="16780"/>
                      <a:pt x="21600" y="10800"/>
                    </a:cubicBezTo>
                    <a:cubicBezTo>
                      <a:pt x="21600" y="4820"/>
                      <a:pt x="16780" y="0"/>
                      <a:pt x="10800" y="0"/>
                    </a:cubicBezTo>
                    <a:close/>
                    <a:moveTo>
                      <a:pt x="10800" y="18922"/>
                    </a:moveTo>
                    <a:cubicBezTo>
                      <a:pt x="6337" y="18922"/>
                      <a:pt x="2678" y="15263"/>
                      <a:pt x="2678" y="10800"/>
                    </a:cubicBezTo>
                    <a:cubicBezTo>
                      <a:pt x="2678" y="6337"/>
                      <a:pt x="6337" y="2678"/>
                      <a:pt x="10800" y="2678"/>
                    </a:cubicBezTo>
                    <a:cubicBezTo>
                      <a:pt x="15263" y="2678"/>
                      <a:pt x="18922" y="6337"/>
                      <a:pt x="18922" y="10800"/>
                    </a:cubicBezTo>
                    <a:cubicBezTo>
                      <a:pt x="18922" y="15263"/>
                      <a:pt x="15263" y="18922"/>
                      <a:pt x="10800" y="18922"/>
                    </a:cubicBezTo>
                    <a:close/>
                  </a:path>
                </a:pathLst>
              </a:custGeom>
              <a:solidFill>
                <a:srgbClr val="0BD0D9"/>
              </a:solidFill>
              <a:ln w="12700" cap="flat">
                <a:noFill/>
                <a:miter lim="400000"/>
              </a:ln>
              <a:effectLst/>
            </p:spPr>
            <p:txBody>
              <a:bodyPr wrap="square" lIns="24110" tIns="24110" rIns="24110" bIns="24110" numCol="1" anchor="t">
                <a:noAutofit/>
              </a:bodyPr>
              <a:lstStyle/>
              <a:p>
                <a:pPr defTabSz="482203">
                  <a:defRPr sz="2400">
                    <a:latin typeface="PT Sans"/>
                    <a:ea typeface="PT Sans"/>
                    <a:cs typeface="PT Sans"/>
                    <a:sym typeface="PT Sans"/>
                  </a:defRPr>
                </a:pPr>
                <a:endParaRPr sz="900" b="1"/>
              </a:p>
            </p:txBody>
          </p:sp>
        </p:grpSp>
      </p:grpSp>
      <p:sp>
        <p:nvSpPr>
          <p:cNvPr id="51" name="TextBox 50">
            <a:extLst>
              <a:ext uri="{FF2B5EF4-FFF2-40B4-BE49-F238E27FC236}">
                <a16:creationId xmlns:a16="http://schemas.microsoft.com/office/drawing/2014/main" id="{C5F62BD9-2100-4487-8065-3853D35D6DDA}"/>
              </a:ext>
            </a:extLst>
          </p:cNvPr>
          <p:cNvSpPr txBox="1"/>
          <p:nvPr/>
        </p:nvSpPr>
        <p:spPr>
          <a:xfrm>
            <a:off x="8206665" y="7651335"/>
            <a:ext cx="758452" cy="461665"/>
          </a:xfrm>
          <a:prstGeom prst="rect">
            <a:avLst/>
          </a:prstGeom>
          <a:noFill/>
        </p:spPr>
        <p:txBody>
          <a:bodyPr wrap="square" rtlCol="0">
            <a:spAutoFit/>
          </a:bodyPr>
          <a:lstStyle/>
          <a:p>
            <a:r>
              <a:rPr lang="en-US" sz="2400" b="1" dirty="0"/>
              <a:t>IOT</a:t>
            </a:r>
            <a:endParaRPr lang="en-IN" sz="2400" b="1" dirty="0"/>
          </a:p>
        </p:txBody>
      </p:sp>
      <p:grpSp>
        <p:nvGrpSpPr>
          <p:cNvPr id="52" name="Group 603">
            <a:extLst>
              <a:ext uri="{FF2B5EF4-FFF2-40B4-BE49-F238E27FC236}">
                <a16:creationId xmlns:a16="http://schemas.microsoft.com/office/drawing/2014/main" id="{B0832083-455F-4D6A-B39A-682F1B2FD197}"/>
              </a:ext>
            </a:extLst>
          </p:cNvPr>
          <p:cNvGrpSpPr/>
          <p:nvPr/>
        </p:nvGrpSpPr>
        <p:grpSpPr>
          <a:xfrm>
            <a:off x="6888365" y="7551383"/>
            <a:ext cx="679452" cy="358290"/>
            <a:chOff x="0" y="0"/>
            <a:chExt cx="812870" cy="549885"/>
          </a:xfrm>
        </p:grpSpPr>
        <p:sp>
          <p:nvSpPr>
            <p:cNvPr id="53" name="Shape 601">
              <a:extLst>
                <a:ext uri="{FF2B5EF4-FFF2-40B4-BE49-F238E27FC236}">
                  <a16:creationId xmlns:a16="http://schemas.microsoft.com/office/drawing/2014/main" id="{0EB783C1-B71B-4C61-AD76-CE09A998519C}"/>
                </a:ext>
              </a:extLst>
            </p:cNvPr>
            <p:cNvSpPr/>
            <p:nvPr/>
          </p:nvSpPr>
          <p:spPr>
            <a:xfrm>
              <a:off x="0" y="-1"/>
              <a:ext cx="812871" cy="549887"/>
            </a:xfrm>
            <a:custGeom>
              <a:avLst/>
              <a:gdLst/>
              <a:ahLst/>
              <a:cxnLst>
                <a:cxn ang="0">
                  <a:pos x="wd2" y="hd2"/>
                </a:cxn>
                <a:cxn ang="5400000">
                  <a:pos x="wd2" y="hd2"/>
                </a:cxn>
                <a:cxn ang="10800000">
                  <a:pos x="wd2" y="hd2"/>
                </a:cxn>
                <a:cxn ang="16200000">
                  <a:pos x="wd2" y="hd2"/>
                </a:cxn>
              </a:cxnLst>
              <a:rect l="0" t="0" r="r" b="b"/>
              <a:pathLst>
                <a:path w="20879" h="20684" extrusionOk="0">
                  <a:moveTo>
                    <a:pt x="1901" y="6800"/>
                  </a:moveTo>
                  <a:cubicBezTo>
                    <a:pt x="1658" y="4397"/>
                    <a:pt x="2907" y="2184"/>
                    <a:pt x="4691" y="1857"/>
                  </a:cubicBezTo>
                  <a:cubicBezTo>
                    <a:pt x="5414" y="1724"/>
                    <a:pt x="6149" y="1922"/>
                    <a:pt x="6778" y="2419"/>
                  </a:cubicBezTo>
                  <a:cubicBezTo>
                    <a:pt x="7445" y="725"/>
                    <a:pt x="9003" y="82"/>
                    <a:pt x="10259" y="981"/>
                  </a:cubicBezTo>
                  <a:cubicBezTo>
                    <a:pt x="10478" y="1139"/>
                    <a:pt x="10680" y="1338"/>
                    <a:pt x="10857" y="1573"/>
                  </a:cubicBezTo>
                  <a:lnTo>
                    <a:pt x="10857" y="1573"/>
                  </a:lnTo>
                  <a:cubicBezTo>
                    <a:pt x="11377" y="169"/>
                    <a:pt x="12642" y="-401"/>
                    <a:pt x="13683" y="299"/>
                  </a:cubicBezTo>
                  <a:cubicBezTo>
                    <a:pt x="13971" y="493"/>
                    <a:pt x="14223" y="774"/>
                    <a:pt x="14418" y="1119"/>
                  </a:cubicBezTo>
                  <a:cubicBezTo>
                    <a:pt x="15255" y="-209"/>
                    <a:pt x="16734" y="-373"/>
                    <a:pt x="17722" y="753"/>
                  </a:cubicBezTo>
                  <a:cubicBezTo>
                    <a:pt x="18137" y="1226"/>
                    <a:pt x="18417" y="1878"/>
                    <a:pt x="18513" y="2598"/>
                  </a:cubicBezTo>
                  <a:cubicBezTo>
                    <a:pt x="19885" y="3102"/>
                    <a:pt x="20694" y="5013"/>
                    <a:pt x="20321" y="6865"/>
                  </a:cubicBezTo>
                  <a:cubicBezTo>
                    <a:pt x="20289" y="7020"/>
                    <a:pt x="20250" y="7173"/>
                    <a:pt x="20203" y="7321"/>
                  </a:cubicBezTo>
                  <a:cubicBezTo>
                    <a:pt x="21303" y="9251"/>
                    <a:pt x="21034" y="12017"/>
                    <a:pt x="19601" y="13499"/>
                  </a:cubicBezTo>
                  <a:cubicBezTo>
                    <a:pt x="19156" y="13961"/>
                    <a:pt x="18629" y="14259"/>
                    <a:pt x="18072" y="14367"/>
                  </a:cubicBezTo>
                  <a:cubicBezTo>
                    <a:pt x="18072" y="16443"/>
                    <a:pt x="16822" y="18126"/>
                    <a:pt x="15280" y="18126"/>
                  </a:cubicBezTo>
                  <a:cubicBezTo>
                    <a:pt x="14757" y="18126"/>
                    <a:pt x="14245" y="17928"/>
                    <a:pt x="13801" y="17556"/>
                  </a:cubicBezTo>
                  <a:cubicBezTo>
                    <a:pt x="13280" y="19883"/>
                    <a:pt x="11460" y="21199"/>
                    <a:pt x="9738" y="20494"/>
                  </a:cubicBezTo>
                  <a:cubicBezTo>
                    <a:pt x="9016" y="20199"/>
                    <a:pt x="8392" y="19574"/>
                    <a:pt x="7973" y="18727"/>
                  </a:cubicBezTo>
                  <a:cubicBezTo>
                    <a:pt x="6209" y="20160"/>
                    <a:pt x="3920" y="19389"/>
                    <a:pt x="2859" y="17004"/>
                  </a:cubicBezTo>
                  <a:cubicBezTo>
                    <a:pt x="2846" y="16974"/>
                    <a:pt x="2833" y="16944"/>
                    <a:pt x="2820" y="16914"/>
                  </a:cubicBezTo>
                  <a:lnTo>
                    <a:pt x="2820" y="16914"/>
                  </a:lnTo>
                  <a:cubicBezTo>
                    <a:pt x="1666" y="17096"/>
                    <a:pt x="620" y="15986"/>
                    <a:pt x="485" y="14435"/>
                  </a:cubicBezTo>
                  <a:cubicBezTo>
                    <a:pt x="412" y="13608"/>
                    <a:pt x="615" y="12780"/>
                    <a:pt x="1038" y="12172"/>
                  </a:cubicBezTo>
                  <a:cubicBezTo>
                    <a:pt x="39" y="11379"/>
                    <a:pt x="-297" y="9639"/>
                    <a:pt x="288" y="8285"/>
                  </a:cubicBezTo>
                  <a:cubicBezTo>
                    <a:pt x="626" y="7504"/>
                    <a:pt x="1218" y="6988"/>
                    <a:pt x="1883" y="6895"/>
                  </a:cubicBezTo>
                  <a:close/>
                </a:path>
              </a:pathLst>
            </a:custGeom>
            <a:noFill/>
            <a:ln w="63500" cap="flat">
              <a:solidFill>
                <a:srgbClr val="000000"/>
              </a:solidFill>
              <a:prstDash val="solid"/>
              <a:miter lim="800000"/>
            </a:ln>
            <a:effectLst/>
          </p:spPr>
          <p:txBody>
            <a:bodyPr wrap="square" lIns="25718" tIns="25718" rIns="25718" bIns="25718"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54" name="Shape 602">
              <a:extLst>
                <a:ext uri="{FF2B5EF4-FFF2-40B4-BE49-F238E27FC236}">
                  <a16:creationId xmlns:a16="http://schemas.microsoft.com/office/drawing/2014/main" id="{A1119354-4421-4325-94F7-C80B5BF39283}"/>
                </a:ext>
              </a:extLst>
            </p:cNvPr>
            <p:cNvSpPr/>
            <p:nvPr/>
          </p:nvSpPr>
          <p:spPr>
            <a:xfrm>
              <a:off x="41275" y="27961"/>
              <a:ext cx="744862" cy="466872"/>
            </a:xfrm>
            <a:custGeom>
              <a:avLst/>
              <a:gdLst/>
              <a:ahLst/>
              <a:cxnLst>
                <a:cxn ang="0">
                  <a:pos x="wd2" y="hd2"/>
                </a:cxn>
                <a:cxn ang="5400000">
                  <a:pos x="wd2" y="hd2"/>
                </a:cxn>
                <a:cxn ang="10800000">
                  <a:pos x="wd2" y="hd2"/>
                </a:cxn>
                <a:cxn ang="16200000">
                  <a:pos x="wd2" y="hd2"/>
                </a:cxn>
              </a:cxnLst>
              <a:rect l="0" t="0" r="r" b="b"/>
              <a:pathLst>
                <a:path w="21600" h="21600" extrusionOk="0">
                  <a:moveTo>
                    <a:pt x="1380" y="14010"/>
                  </a:moveTo>
                  <a:cubicBezTo>
                    <a:pt x="899" y="14066"/>
                    <a:pt x="417" y="13902"/>
                    <a:pt x="0" y="13542"/>
                  </a:cubicBezTo>
                  <a:moveTo>
                    <a:pt x="2598" y="19137"/>
                  </a:moveTo>
                  <a:cubicBezTo>
                    <a:pt x="2405" y="19250"/>
                    <a:pt x="2202" y="19325"/>
                    <a:pt x="1994" y="19361"/>
                  </a:cubicBezTo>
                  <a:moveTo>
                    <a:pt x="7802" y="21600"/>
                  </a:moveTo>
                  <a:cubicBezTo>
                    <a:pt x="7657" y="21279"/>
                    <a:pt x="7535" y="20936"/>
                    <a:pt x="7438" y="20577"/>
                  </a:cubicBezTo>
                  <a:moveTo>
                    <a:pt x="14532" y="19050"/>
                  </a:moveTo>
                  <a:cubicBezTo>
                    <a:pt x="14510" y="19430"/>
                    <a:pt x="14462" y="19806"/>
                    <a:pt x="14386" y="20172"/>
                  </a:cubicBezTo>
                  <a:moveTo>
                    <a:pt x="17421" y="12116"/>
                  </a:moveTo>
                  <a:cubicBezTo>
                    <a:pt x="18505" y="12890"/>
                    <a:pt x="19193" y="14504"/>
                    <a:pt x="19193" y="16273"/>
                  </a:cubicBezTo>
                  <a:moveTo>
                    <a:pt x="21600" y="7649"/>
                  </a:moveTo>
                  <a:cubicBezTo>
                    <a:pt x="21423" y="8256"/>
                    <a:pt x="21153" y="8794"/>
                    <a:pt x="20811" y="9222"/>
                  </a:cubicBezTo>
                  <a:moveTo>
                    <a:pt x="19707" y="1814"/>
                  </a:moveTo>
                  <a:cubicBezTo>
                    <a:pt x="19737" y="2059"/>
                    <a:pt x="19751" y="2307"/>
                    <a:pt x="19749" y="2556"/>
                  </a:cubicBezTo>
                  <a:moveTo>
                    <a:pt x="14668" y="947"/>
                  </a:moveTo>
                  <a:cubicBezTo>
                    <a:pt x="14771" y="605"/>
                    <a:pt x="14907" y="286"/>
                    <a:pt x="15073" y="0"/>
                  </a:cubicBezTo>
                  <a:moveTo>
                    <a:pt x="10888" y="1399"/>
                  </a:moveTo>
                  <a:cubicBezTo>
                    <a:pt x="10930" y="1115"/>
                    <a:pt x="10996" y="841"/>
                    <a:pt x="11084" y="582"/>
                  </a:cubicBezTo>
                  <a:moveTo>
                    <a:pt x="6452" y="1676"/>
                  </a:moveTo>
                  <a:cubicBezTo>
                    <a:pt x="6709" y="1897"/>
                    <a:pt x="6947" y="2163"/>
                    <a:pt x="7160" y="2469"/>
                  </a:cubicBezTo>
                  <a:moveTo>
                    <a:pt x="1072" y="7905"/>
                  </a:moveTo>
                  <a:lnTo>
                    <a:pt x="1072" y="7905"/>
                  </a:lnTo>
                  <a:cubicBezTo>
                    <a:pt x="1016" y="7632"/>
                    <a:pt x="974" y="7353"/>
                    <a:pt x="948" y="7071"/>
                  </a:cubicBezTo>
                </a:path>
              </a:pathLst>
            </a:custGeom>
            <a:noFill/>
            <a:ln w="63500" cap="flat">
              <a:solidFill>
                <a:srgbClr val="000000"/>
              </a:solidFill>
              <a:prstDash val="solid"/>
              <a:miter lim="800000"/>
            </a:ln>
            <a:effectLst/>
          </p:spPr>
          <p:txBody>
            <a:bodyPr wrap="square" lIns="25718" tIns="25718" rIns="25718" bIns="25718" numCol="1" anchor="ctr">
              <a:noAutofit/>
            </a:bodyPr>
            <a:lstStyle/>
            <a:p>
              <a:pPr defTabSz="685800">
                <a:defRPr sz="3200">
                  <a:solidFill>
                    <a:srgbClr val="FFFFFF"/>
                  </a:solidFill>
                  <a:latin typeface="Calibri"/>
                  <a:ea typeface="Calibri"/>
                  <a:cs typeface="Calibri"/>
                  <a:sym typeface="Calibri"/>
                </a:defRPr>
              </a:pPr>
              <a:endParaRPr sz="1200" b="1"/>
            </a:p>
          </p:txBody>
        </p:sp>
      </p:grpSp>
      <p:sp>
        <p:nvSpPr>
          <p:cNvPr id="55" name="Shape 543">
            <a:extLst>
              <a:ext uri="{FF2B5EF4-FFF2-40B4-BE49-F238E27FC236}">
                <a16:creationId xmlns:a16="http://schemas.microsoft.com/office/drawing/2014/main" id="{90F801D7-CA86-47B4-AE21-87BB6D84D899}"/>
              </a:ext>
            </a:extLst>
          </p:cNvPr>
          <p:cNvSpPr/>
          <p:nvPr/>
        </p:nvSpPr>
        <p:spPr>
          <a:xfrm>
            <a:off x="9874111" y="3014291"/>
            <a:ext cx="677632" cy="612559"/>
          </a:xfrm>
          <a:prstGeom prst="roundRect">
            <a:avLst>
              <a:gd name="adj" fmla="val 15000"/>
            </a:avLst>
          </a:prstGeom>
          <a:solidFill>
            <a:schemeClr val="bg2">
              <a:lumMod val="75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56" name="Shape 547">
            <a:extLst>
              <a:ext uri="{FF2B5EF4-FFF2-40B4-BE49-F238E27FC236}">
                <a16:creationId xmlns:a16="http://schemas.microsoft.com/office/drawing/2014/main" id="{11324650-5C9C-434A-8CE2-1BEAE2E9B3E0}"/>
              </a:ext>
            </a:extLst>
          </p:cNvPr>
          <p:cNvSpPr/>
          <p:nvPr/>
        </p:nvSpPr>
        <p:spPr>
          <a:xfrm>
            <a:off x="9786363" y="3155906"/>
            <a:ext cx="870461"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Voice</a:t>
            </a:r>
            <a:endParaRPr sz="1875" b="1" dirty="0"/>
          </a:p>
        </p:txBody>
      </p:sp>
      <p:sp>
        <p:nvSpPr>
          <p:cNvPr id="57" name="Arrow: Curved Right 56">
            <a:extLst>
              <a:ext uri="{FF2B5EF4-FFF2-40B4-BE49-F238E27FC236}">
                <a16:creationId xmlns:a16="http://schemas.microsoft.com/office/drawing/2014/main" id="{3FB28482-0A8B-4905-AA38-FB5620C20910}"/>
              </a:ext>
            </a:extLst>
          </p:cNvPr>
          <p:cNvSpPr/>
          <p:nvPr/>
        </p:nvSpPr>
        <p:spPr>
          <a:xfrm rot="18999140">
            <a:off x="5661294" y="5763051"/>
            <a:ext cx="611534" cy="1567554"/>
          </a:xfrm>
          <a:prstGeom prst="curvedRightArrow">
            <a:avLst/>
          </a:prstGeom>
          <a:solidFill>
            <a:schemeClr val="bg2">
              <a:lumMod val="9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58" name="Shape 543">
            <a:extLst>
              <a:ext uri="{FF2B5EF4-FFF2-40B4-BE49-F238E27FC236}">
                <a16:creationId xmlns:a16="http://schemas.microsoft.com/office/drawing/2014/main" id="{E28CD621-A103-4C90-80B4-F2EA68C73810}"/>
              </a:ext>
            </a:extLst>
          </p:cNvPr>
          <p:cNvSpPr/>
          <p:nvPr/>
        </p:nvSpPr>
        <p:spPr>
          <a:xfrm>
            <a:off x="7883499" y="3014291"/>
            <a:ext cx="914854" cy="600034"/>
          </a:xfrm>
          <a:prstGeom prst="roundRect">
            <a:avLst>
              <a:gd name="adj" fmla="val 15000"/>
            </a:avLst>
          </a:prstGeom>
          <a:solidFill>
            <a:schemeClr val="accent3">
              <a:lumMod val="20000"/>
              <a:lumOff val="8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59" name="Shape 547">
            <a:extLst>
              <a:ext uri="{FF2B5EF4-FFF2-40B4-BE49-F238E27FC236}">
                <a16:creationId xmlns:a16="http://schemas.microsoft.com/office/drawing/2014/main" id="{5F7515F7-0154-4843-9C8F-A727B43C3CF9}"/>
              </a:ext>
            </a:extLst>
          </p:cNvPr>
          <p:cNvSpPr/>
          <p:nvPr/>
        </p:nvSpPr>
        <p:spPr>
          <a:xfrm>
            <a:off x="7960722" y="3023571"/>
            <a:ext cx="837631" cy="63118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Event Hosting</a:t>
            </a:r>
            <a:endParaRPr sz="1875" b="1" dirty="0"/>
          </a:p>
        </p:txBody>
      </p:sp>
      <p:grpSp>
        <p:nvGrpSpPr>
          <p:cNvPr id="60" name="Group 603">
            <a:extLst>
              <a:ext uri="{FF2B5EF4-FFF2-40B4-BE49-F238E27FC236}">
                <a16:creationId xmlns:a16="http://schemas.microsoft.com/office/drawing/2014/main" id="{DB1B3C41-4DAD-44BF-97FE-7678C9EFB964}"/>
              </a:ext>
            </a:extLst>
          </p:cNvPr>
          <p:cNvGrpSpPr/>
          <p:nvPr/>
        </p:nvGrpSpPr>
        <p:grpSpPr>
          <a:xfrm>
            <a:off x="3953755" y="4874913"/>
            <a:ext cx="2789796" cy="1077217"/>
            <a:chOff x="0" y="0"/>
            <a:chExt cx="812870" cy="549885"/>
          </a:xfrm>
        </p:grpSpPr>
        <p:sp>
          <p:nvSpPr>
            <p:cNvPr id="61" name="Shape 601">
              <a:extLst>
                <a:ext uri="{FF2B5EF4-FFF2-40B4-BE49-F238E27FC236}">
                  <a16:creationId xmlns:a16="http://schemas.microsoft.com/office/drawing/2014/main" id="{9BDF18E2-EE43-4BF1-885C-045C3D542F08}"/>
                </a:ext>
              </a:extLst>
            </p:cNvPr>
            <p:cNvSpPr/>
            <p:nvPr/>
          </p:nvSpPr>
          <p:spPr>
            <a:xfrm>
              <a:off x="0" y="-1"/>
              <a:ext cx="812871" cy="549887"/>
            </a:xfrm>
            <a:custGeom>
              <a:avLst/>
              <a:gdLst/>
              <a:ahLst/>
              <a:cxnLst>
                <a:cxn ang="0">
                  <a:pos x="wd2" y="hd2"/>
                </a:cxn>
                <a:cxn ang="5400000">
                  <a:pos x="wd2" y="hd2"/>
                </a:cxn>
                <a:cxn ang="10800000">
                  <a:pos x="wd2" y="hd2"/>
                </a:cxn>
                <a:cxn ang="16200000">
                  <a:pos x="wd2" y="hd2"/>
                </a:cxn>
              </a:cxnLst>
              <a:rect l="0" t="0" r="r" b="b"/>
              <a:pathLst>
                <a:path w="20879" h="20684" extrusionOk="0">
                  <a:moveTo>
                    <a:pt x="1901" y="6800"/>
                  </a:moveTo>
                  <a:cubicBezTo>
                    <a:pt x="1658" y="4397"/>
                    <a:pt x="2907" y="2184"/>
                    <a:pt x="4691" y="1857"/>
                  </a:cubicBezTo>
                  <a:cubicBezTo>
                    <a:pt x="5414" y="1724"/>
                    <a:pt x="6149" y="1922"/>
                    <a:pt x="6778" y="2419"/>
                  </a:cubicBezTo>
                  <a:cubicBezTo>
                    <a:pt x="7445" y="725"/>
                    <a:pt x="9003" y="82"/>
                    <a:pt x="10259" y="981"/>
                  </a:cubicBezTo>
                  <a:cubicBezTo>
                    <a:pt x="10478" y="1139"/>
                    <a:pt x="10680" y="1338"/>
                    <a:pt x="10857" y="1573"/>
                  </a:cubicBezTo>
                  <a:lnTo>
                    <a:pt x="10857" y="1573"/>
                  </a:lnTo>
                  <a:cubicBezTo>
                    <a:pt x="11377" y="169"/>
                    <a:pt x="12642" y="-401"/>
                    <a:pt x="13683" y="299"/>
                  </a:cubicBezTo>
                  <a:cubicBezTo>
                    <a:pt x="13971" y="493"/>
                    <a:pt x="14223" y="774"/>
                    <a:pt x="14418" y="1119"/>
                  </a:cubicBezTo>
                  <a:cubicBezTo>
                    <a:pt x="15255" y="-209"/>
                    <a:pt x="16734" y="-373"/>
                    <a:pt x="17722" y="753"/>
                  </a:cubicBezTo>
                  <a:cubicBezTo>
                    <a:pt x="18137" y="1226"/>
                    <a:pt x="18417" y="1878"/>
                    <a:pt x="18513" y="2598"/>
                  </a:cubicBezTo>
                  <a:cubicBezTo>
                    <a:pt x="19885" y="3102"/>
                    <a:pt x="20694" y="5013"/>
                    <a:pt x="20321" y="6865"/>
                  </a:cubicBezTo>
                  <a:cubicBezTo>
                    <a:pt x="20289" y="7020"/>
                    <a:pt x="20250" y="7173"/>
                    <a:pt x="20203" y="7321"/>
                  </a:cubicBezTo>
                  <a:cubicBezTo>
                    <a:pt x="21303" y="9251"/>
                    <a:pt x="21034" y="12017"/>
                    <a:pt x="19601" y="13499"/>
                  </a:cubicBezTo>
                  <a:cubicBezTo>
                    <a:pt x="19156" y="13961"/>
                    <a:pt x="18629" y="14259"/>
                    <a:pt x="18072" y="14367"/>
                  </a:cubicBezTo>
                  <a:cubicBezTo>
                    <a:pt x="18072" y="16443"/>
                    <a:pt x="16822" y="18126"/>
                    <a:pt x="15280" y="18126"/>
                  </a:cubicBezTo>
                  <a:cubicBezTo>
                    <a:pt x="14757" y="18126"/>
                    <a:pt x="14245" y="17928"/>
                    <a:pt x="13801" y="17556"/>
                  </a:cubicBezTo>
                  <a:cubicBezTo>
                    <a:pt x="13280" y="19883"/>
                    <a:pt x="11460" y="21199"/>
                    <a:pt x="9738" y="20494"/>
                  </a:cubicBezTo>
                  <a:cubicBezTo>
                    <a:pt x="9016" y="20199"/>
                    <a:pt x="8392" y="19574"/>
                    <a:pt x="7973" y="18727"/>
                  </a:cubicBezTo>
                  <a:cubicBezTo>
                    <a:pt x="6209" y="20160"/>
                    <a:pt x="3920" y="19389"/>
                    <a:pt x="2859" y="17004"/>
                  </a:cubicBezTo>
                  <a:cubicBezTo>
                    <a:pt x="2846" y="16974"/>
                    <a:pt x="2833" y="16944"/>
                    <a:pt x="2820" y="16914"/>
                  </a:cubicBezTo>
                  <a:lnTo>
                    <a:pt x="2820" y="16914"/>
                  </a:lnTo>
                  <a:cubicBezTo>
                    <a:pt x="1666" y="17096"/>
                    <a:pt x="620" y="15986"/>
                    <a:pt x="485" y="14435"/>
                  </a:cubicBezTo>
                  <a:cubicBezTo>
                    <a:pt x="412" y="13608"/>
                    <a:pt x="615" y="12780"/>
                    <a:pt x="1038" y="12172"/>
                  </a:cubicBezTo>
                  <a:cubicBezTo>
                    <a:pt x="39" y="11379"/>
                    <a:pt x="-297" y="9639"/>
                    <a:pt x="288" y="8285"/>
                  </a:cubicBezTo>
                  <a:cubicBezTo>
                    <a:pt x="626" y="7504"/>
                    <a:pt x="1218" y="6988"/>
                    <a:pt x="1883" y="6895"/>
                  </a:cubicBezTo>
                  <a:close/>
                </a:path>
              </a:pathLst>
            </a:custGeom>
            <a:noFill/>
            <a:ln w="63500" cap="flat">
              <a:solidFill>
                <a:srgbClr val="000000"/>
              </a:solidFill>
              <a:prstDash val="solid"/>
              <a:miter lim="800000"/>
            </a:ln>
            <a:effectLst/>
          </p:spPr>
          <p:txBody>
            <a:bodyPr wrap="square" lIns="25718" tIns="25718" rIns="25718" bIns="25718"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solidFill>
                    <a:srgbClr val="FFFFFF"/>
                  </a:solidFill>
                  <a:latin typeface="Calibri"/>
                  <a:ea typeface="Calibri"/>
                  <a:cs typeface="Calibri"/>
                  <a:sym typeface="Calibri"/>
                </a:defRPr>
              </a:pPr>
              <a:endParaRPr kumimoji="0" sz="1200" b="1" i="0" u="none" strike="noStrike" kern="1200" cap="none" spc="0" normalizeH="0" baseline="0" noProof="0">
                <a:ln>
                  <a:noFill/>
                </a:ln>
                <a:solidFill>
                  <a:srgbClr val="FFFFFF"/>
                </a:solidFill>
                <a:effectLst/>
                <a:uLnTx/>
                <a:uFillTx/>
                <a:latin typeface="Calibri"/>
                <a:cs typeface="Calibri"/>
                <a:sym typeface="Calibri"/>
              </a:endParaRPr>
            </a:p>
          </p:txBody>
        </p:sp>
        <p:sp>
          <p:nvSpPr>
            <p:cNvPr id="62" name="Shape 602">
              <a:extLst>
                <a:ext uri="{FF2B5EF4-FFF2-40B4-BE49-F238E27FC236}">
                  <a16:creationId xmlns:a16="http://schemas.microsoft.com/office/drawing/2014/main" id="{5572CE1B-6EA7-4422-A904-BAAD527441EA}"/>
                </a:ext>
              </a:extLst>
            </p:cNvPr>
            <p:cNvSpPr/>
            <p:nvPr/>
          </p:nvSpPr>
          <p:spPr>
            <a:xfrm>
              <a:off x="41275" y="27961"/>
              <a:ext cx="744862" cy="466872"/>
            </a:xfrm>
            <a:custGeom>
              <a:avLst/>
              <a:gdLst/>
              <a:ahLst/>
              <a:cxnLst>
                <a:cxn ang="0">
                  <a:pos x="wd2" y="hd2"/>
                </a:cxn>
                <a:cxn ang="5400000">
                  <a:pos x="wd2" y="hd2"/>
                </a:cxn>
                <a:cxn ang="10800000">
                  <a:pos x="wd2" y="hd2"/>
                </a:cxn>
                <a:cxn ang="16200000">
                  <a:pos x="wd2" y="hd2"/>
                </a:cxn>
              </a:cxnLst>
              <a:rect l="0" t="0" r="r" b="b"/>
              <a:pathLst>
                <a:path w="21600" h="21600" extrusionOk="0">
                  <a:moveTo>
                    <a:pt x="1380" y="14010"/>
                  </a:moveTo>
                  <a:cubicBezTo>
                    <a:pt x="899" y="14066"/>
                    <a:pt x="417" y="13902"/>
                    <a:pt x="0" y="13542"/>
                  </a:cubicBezTo>
                  <a:moveTo>
                    <a:pt x="2598" y="19137"/>
                  </a:moveTo>
                  <a:cubicBezTo>
                    <a:pt x="2405" y="19250"/>
                    <a:pt x="2202" y="19325"/>
                    <a:pt x="1994" y="19361"/>
                  </a:cubicBezTo>
                  <a:moveTo>
                    <a:pt x="7802" y="21600"/>
                  </a:moveTo>
                  <a:cubicBezTo>
                    <a:pt x="7657" y="21279"/>
                    <a:pt x="7535" y="20936"/>
                    <a:pt x="7438" y="20577"/>
                  </a:cubicBezTo>
                  <a:moveTo>
                    <a:pt x="14532" y="19050"/>
                  </a:moveTo>
                  <a:cubicBezTo>
                    <a:pt x="14510" y="19430"/>
                    <a:pt x="14462" y="19806"/>
                    <a:pt x="14386" y="20172"/>
                  </a:cubicBezTo>
                  <a:moveTo>
                    <a:pt x="17421" y="12116"/>
                  </a:moveTo>
                  <a:cubicBezTo>
                    <a:pt x="18505" y="12890"/>
                    <a:pt x="19193" y="14504"/>
                    <a:pt x="19193" y="16273"/>
                  </a:cubicBezTo>
                  <a:moveTo>
                    <a:pt x="21600" y="7649"/>
                  </a:moveTo>
                  <a:cubicBezTo>
                    <a:pt x="21423" y="8256"/>
                    <a:pt x="21153" y="8794"/>
                    <a:pt x="20811" y="9222"/>
                  </a:cubicBezTo>
                  <a:moveTo>
                    <a:pt x="19707" y="1814"/>
                  </a:moveTo>
                  <a:cubicBezTo>
                    <a:pt x="19737" y="2059"/>
                    <a:pt x="19751" y="2307"/>
                    <a:pt x="19749" y="2556"/>
                  </a:cubicBezTo>
                  <a:moveTo>
                    <a:pt x="14668" y="947"/>
                  </a:moveTo>
                  <a:cubicBezTo>
                    <a:pt x="14771" y="605"/>
                    <a:pt x="14907" y="286"/>
                    <a:pt x="15073" y="0"/>
                  </a:cubicBezTo>
                  <a:moveTo>
                    <a:pt x="10888" y="1399"/>
                  </a:moveTo>
                  <a:cubicBezTo>
                    <a:pt x="10930" y="1115"/>
                    <a:pt x="10996" y="841"/>
                    <a:pt x="11084" y="582"/>
                  </a:cubicBezTo>
                  <a:moveTo>
                    <a:pt x="6452" y="1676"/>
                  </a:moveTo>
                  <a:cubicBezTo>
                    <a:pt x="6709" y="1897"/>
                    <a:pt x="6947" y="2163"/>
                    <a:pt x="7160" y="2469"/>
                  </a:cubicBezTo>
                  <a:moveTo>
                    <a:pt x="1072" y="7905"/>
                  </a:moveTo>
                  <a:lnTo>
                    <a:pt x="1072" y="7905"/>
                  </a:lnTo>
                  <a:cubicBezTo>
                    <a:pt x="1016" y="7632"/>
                    <a:pt x="974" y="7353"/>
                    <a:pt x="948" y="7071"/>
                  </a:cubicBezTo>
                </a:path>
              </a:pathLst>
            </a:custGeom>
            <a:noFill/>
            <a:ln w="63500" cap="flat">
              <a:solidFill>
                <a:srgbClr val="000000"/>
              </a:solidFill>
              <a:prstDash val="solid"/>
              <a:miter lim="800000"/>
            </a:ln>
            <a:effectLst/>
          </p:spPr>
          <p:txBody>
            <a:bodyPr wrap="square" lIns="25718" tIns="25718" rIns="25718" bIns="25718"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solidFill>
                    <a:srgbClr val="FFFFFF"/>
                  </a:solidFill>
                  <a:latin typeface="Calibri"/>
                  <a:ea typeface="Calibri"/>
                  <a:cs typeface="Calibri"/>
                  <a:sym typeface="Calibri"/>
                </a:defRPr>
              </a:pPr>
              <a:endParaRPr kumimoji="0" sz="1200" b="1" i="0" u="none" strike="noStrike" kern="1200" cap="none" spc="0" normalizeH="0" baseline="0" noProof="0">
                <a:ln>
                  <a:noFill/>
                </a:ln>
                <a:solidFill>
                  <a:srgbClr val="FFFFFF"/>
                </a:solidFill>
                <a:effectLst/>
                <a:uLnTx/>
                <a:uFillTx/>
                <a:latin typeface="Calibri"/>
                <a:cs typeface="Calibri"/>
                <a:sym typeface="Calibri"/>
              </a:endParaRPr>
            </a:p>
          </p:txBody>
        </p:sp>
      </p:grpSp>
      <p:sp>
        <p:nvSpPr>
          <p:cNvPr id="63" name="TextBox 62">
            <a:extLst>
              <a:ext uri="{FF2B5EF4-FFF2-40B4-BE49-F238E27FC236}">
                <a16:creationId xmlns:a16="http://schemas.microsoft.com/office/drawing/2014/main" id="{2BAE9A6B-BA95-4D7B-AD10-EDC204F9685D}"/>
              </a:ext>
            </a:extLst>
          </p:cNvPr>
          <p:cNvSpPr txBox="1"/>
          <p:nvPr/>
        </p:nvSpPr>
        <p:spPr>
          <a:xfrm>
            <a:off x="4267439" y="4801941"/>
            <a:ext cx="2282996" cy="1077218"/>
          </a:xfrm>
          <a:prstGeom prst="rect">
            <a:avLst/>
          </a:prstGeom>
          <a:noFill/>
        </p:spPr>
        <p:txBody>
          <a:bodyPr wrap="square" rtlCol="0">
            <a:spAutoFit/>
          </a:bodyPr>
          <a:lstStyle/>
          <a:p>
            <a:r>
              <a:rPr lang="en-US" b="1" dirty="0"/>
              <a:t>Internet </a:t>
            </a:r>
          </a:p>
          <a:p>
            <a:r>
              <a:rPr lang="en-US" sz="2800" b="1" dirty="0"/>
              <a:t>Data Sources</a:t>
            </a:r>
            <a:endParaRPr lang="en-IN" sz="2800" b="1" dirty="0"/>
          </a:p>
        </p:txBody>
      </p:sp>
      <p:sp>
        <p:nvSpPr>
          <p:cNvPr id="64" name="Shape 551">
            <a:extLst>
              <a:ext uri="{FF2B5EF4-FFF2-40B4-BE49-F238E27FC236}">
                <a16:creationId xmlns:a16="http://schemas.microsoft.com/office/drawing/2014/main" id="{899A47B0-D35A-4545-AF2F-60032D9882EC}"/>
              </a:ext>
            </a:extLst>
          </p:cNvPr>
          <p:cNvSpPr/>
          <p:nvPr/>
        </p:nvSpPr>
        <p:spPr>
          <a:xfrm>
            <a:off x="6393998" y="5963042"/>
            <a:ext cx="6440418" cy="13942"/>
          </a:xfrm>
          <a:prstGeom prst="line">
            <a:avLst/>
          </a:prstGeom>
          <a:ln w="25400" cap="rnd">
            <a:solidFill>
              <a:srgbClr val="000000"/>
            </a:solidFill>
            <a:custDash>
              <a:ds d="100000" sp="200000"/>
            </a:custDash>
          </a:ln>
        </p:spPr>
        <p:txBody>
          <a:bodyPr lIns="26789" tIns="26789" rIns="26789" bIns="26789" anchor="ctr"/>
          <a:lstStyle/>
          <a:p>
            <a:pPr>
              <a:defRPr sz="3200"/>
            </a:pPr>
            <a:endParaRPr sz="1200" b="1"/>
          </a:p>
        </p:txBody>
      </p:sp>
      <p:sp>
        <p:nvSpPr>
          <p:cNvPr id="65" name="Shape 543">
            <a:extLst>
              <a:ext uri="{FF2B5EF4-FFF2-40B4-BE49-F238E27FC236}">
                <a16:creationId xmlns:a16="http://schemas.microsoft.com/office/drawing/2014/main" id="{272023F4-6D92-4D87-B1F3-587760819A08}"/>
              </a:ext>
            </a:extLst>
          </p:cNvPr>
          <p:cNvSpPr/>
          <p:nvPr/>
        </p:nvSpPr>
        <p:spPr>
          <a:xfrm>
            <a:off x="6804343" y="6079725"/>
            <a:ext cx="1125754" cy="600034"/>
          </a:xfrm>
          <a:prstGeom prst="roundRect">
            <a:avLst>
              <a:gd name="adj" fmla="val 15000"/>
            </a:avLst>
          </a:prstGeom>
          <a:solidFill>
            <a:srgbClr val="C3DF91"/>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66" name="Shape 547">
            <a:extLst>
              <a:ext uri="{FF2B5EF4-FFF2-40B4-BE49-F238E27FC236}">
                <a16:creationId xmlns:a16="http://schemas.microsoft.com/office/drawing/2014/main" id="{AE4E50AA-CBF4-43CE-95A8-D1935F12C098}"/>
              </a:ext>
            </a:extLst>
          </p:cNvPr>
          <p:cNvSpPr/>
          <p:nvPr/>
        </p:nvSpPr>
        <p:spPr>
          <a:xfrm>
            <a:off x="6878696" y="6094668"/>
            <a:ext cx="917909" cy="63118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Fact</a:t>
            </a:r>
          </a:p>
          <a:p>
            <a:r>
              <a:rPr lang="en-US" sz="1875" b="1" dirty="0"/>
              <a:t>Checker</a:t>
            </a:r>
            <a:endParaRPr sz="1875" b="1" dirty="0"/>
          </a:p>
        </p:txBody>
      </p:sp>
      <p:sp>
        <p:nvSpPr>
          <p:cNvPr id="67" name="Shape 547">
            <a:extLst>
              <a:ext uri="{FF2B5EF4-FFF2-40B4-BE49-F238E27FC236}">
                <a16:creationId xmlns:a16="http://schemas.microsoft.com/office/drawing/2014/main" id="{48F54FA0-6116-4E83-95C3-6ECAF40D503F}"/>
              </a:ext>
            </a:extLst>
          </p:cNvPr>
          <p:cNvSpPr/>
          <p:nvPr/>
        </p:nvSpPr>
        <p:spPr>
          <a:xfrm>
            <a:off x="6611939" y="4124703"/>
            <a:ext cx="1413797" cy="63118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Payment Gateway</a:t>
            </a:r>
            <a:endParaRPr sz="1875" b="1" dirty="0"/>
          </a:p>
        </p:txBody>
      </p:sp>
      <p:sp>
        <p:nvSpPr>
          <p:cNvPr id="68" name="Shape 542">
            <a:extLst>
              <a:ext uri="{FF2B5EF4-FFF2-40B4-BE49-F238E27FC236}">
                <a16:creationId xmlns:a16="http://schemas.microsoft.com/office/drawing/2014/main" id="{F309C00C-F42A-4397-A1DA-85FC5EE13FCE}"/>
              </a:ext>
            </a:extLst>
          </p:cNvPr>
          <p:cNvSpPr/>
          <p:nvPr/>
        </p:nvSpPr>
        <p:spPr>
          <a:xfrm>
            <a:off x="5303237" y="3049330"/>
            <a:ext cx="1061624" cy="528108"/>
          </a:xfrm>
          <a:prstGeom prst="roundRect">
            <a:avLst>
              <a:gd name="adj" fmla="val 15000"/>
            </a:avLst>
          </a:prstGeom>
          <a:solidFill>
            <a:srgbClr val="FFFFCC"/>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a:p>
        </p:txBody>
      </p:sp>
      <p:sp>
        <p:nvSpPr>
          <p:cNvPr id="69" name="Shape 546">
            <a:extLst>
              <a:ext uri="{FF2B5EF4-FFF2-40B4-BE49-F238E27FC236}">
                <a16:creationId xmlns:a16="http://schemas.microsoft.com/office/drawing/2014/main" id="{DFDEB6DC-5F34-429E-8789-02C2E3091F4C}"/>
              </a:ext>
            </a:extLst>
          </p:cNvPr>
          <p:cNvSpPr/>
          <p:nvPr/>
        </p:nvSpPr>
        <p:spPr>
          <a:xfrm>
            <a:off x="5252793" y="3158792"/>
            <a:ext cx="1062939"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eLearning</a:t>
            </a:r>
            <a:r>
              <a:rPr sz="1875" b="1" dirty="0"/>
              <a:t> </a:t>
            </a:r>
          </a:p>
        </p:txBody>
      </p:sp>
      <p:sp>
        <p:nvSpPr>
          <p:cNvPr id="70" name="Shape 543">
            <a:extLst>
              <a:ext uri="{FF2B5EF4-FFF2-40B4-BE49-F238E27FC236}">
                <a16:creationId xmlns:a16="http://schemas.microsoft.com/office/drawing/2014/main" id="{4D41CE4E-32BD-4F0F-890D-B4E5F6EEC4D9}"/>
              </a:ext>
            </a:extLst>
          </p:cNvPr>
          <p:cNvSpPr/>
          <p:nvPr/>
        </p:nvSpPr>
        <p:spPr>
          <a:xfrm>
            <a:off x="11504109" y="3034843"/>
            <a:ext cx="615303" cy="600034"/>
          </a:xfrm>
          <a:prstGeom prst="roundRect">
            <a:avLst>
              <a:gd name="adj" fmla="val 15000"/>
            </a:avLst>
          </a:prstGeom>
          <a:solidFill>
            <a:schemeClr val="accent4">
              <a:lumMod val="20000"/>
              <a:lumOff val="8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71" name="Shape 547">
            <a:extLst>
              <a:ext uri="{FF2B5EF4-FFF2-40B4-BE49-F238E27FC236}">
                <a16:creationId xmlns:a16="http://schemas.microsoft.com/office/drawing/2014/main" id="{DC06261C-4F90-4FEA-A4DB-1D4D78B49BDF}"/>
              </a:ext>
            </a:extLst>
          </p:cNvPr>
          <p:cNvSpPr/>
          <p:nvPr/>
        </p:nvSpPr>
        <p:spPr>
          <a:xfrm>
            <a:off x="11554896" y="3149501"/>
            <a:ext cx="615303"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Polls</a:t>
            </a:r>
            <a:endParaRPr sz="1875" b="1" dirty="0"/>
          </a:p>
        </p:txBody>
      </p:sp>
      <p:sp>
        <p:nvSpPr>
          <p:cNvPr id="72" name="Shape 543">
            <a:extLst>
              <a:ext uri="{FF2B5EF4-FFF2-40B4-BE49-F238E27FC236}">
                <a16:creationId xmlns:a16="http://schemas.microsoft.com/office/drawing/2014/main" id="{E872ED80-B966-495A-AA69-C3E10ECAC277}"/>
              </a:ext>
            </a:extLst>
          </p:cNvPr>
          <p:cNvSpPr/>
          <p:nvPr/>
        </p:nvSpPr>
        <p:spPr>
          <a:xfrm>
            <a:off x="12091053" y="3024495"/>
            <a:ext cx="802832" cy="605465"/>
          </a:xfrm>
          <a:prstGeom prst="roundRect">
            <a:avLst>
              <a:gd name="adj" fmla="val 15000"/>
            </a:avLst>
          </a:prstGeom>
          <a:solidFill>
            <a:srgbClr val="FFCC00"/>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73" name="Shape 547">
            <a:extLst>
              <a:ext uri="{FF2B5EF4-FFF2-40B4-BE49-F238E27FC236}">
                <a16:creationId xmlns:a16="http://schemas.microsoft.com/office/drawing/2014/main" id="{210AA217-3316-45D7-B159-D2B7C68F8DC5}"/>
              </a:ext>
            </a:extLst>
          </p:cNvPr>
          <p:cNvSpPr/>
          <p:nvPr/>
        </p:nvSpPr>
        <p:spPr>
          <a:xfrm>
            <a:off x="12136530" y="3144584"/>
            <a:ext cx="837630"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Surveys</a:t>
            </a:r>
            <a:endParaRPr sz="1875" b="1" dirty="0"/>
          </a:p>
        </p:txBody>
      </p:sp>
      <p:sp>
        <p:nvSpPr>
          <p:cNvPr id="74" name="Shape 543">
            <a:extLst>
              <a:ext uri="{FF2B5EF4-FFF2-40B4-BE49-F238E27FC236}">
                <a16:creationId xmlns:a16="http://schemas.microsoft.com/office/drawing/2014/main" id="{25C5D944-DF20-4FB1-A7B5-5866DBAFF4EC}"/>
              </a:ext>
            </a:extLst>
          </p:cNvPr>
          <p:cNvSpPr/>
          <p:nvPr/>
        </p:nvSpPr>
        <p:spPr>
          <a:xfrm>
            <a:off x="11450081" y="4062339"/>
            <a:ext cx="1410953" cy="600034"/>
          </a:xfrm>
          <a:prstGeom prst="roundRect">
            <a:avLst>
              <a:gd name="adj" fmla="val 15000"/>
            </a:avLst>
          </a:prstGeom>
          <a:solidFill>
            <a:srgbClr val="CCFF33"/>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75" name="Shape 547">
            <a:extLst>
              <a:ext uri="{FF2B5EF4-FFF2-40B4-BE49-F238E27FC236}">
                <a16:creationId xmlns:a16="http://schemas.microsoft.com/office/drawing/2014/main" id="{8BB33981-A074-4267-8EFA-329BC6A061EF}"/>
              </a:ext>
            </a:extLst>
          </p:cNvPr>
          <p:cNvSpPr/>
          <p:nvPr/>
        </p:nvSpPr>
        <p:spPr>
          <a:xfrm>
            <a:off x="11473501" y="4171805"/>
            <a:ext cx="1326057"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Gamification</a:t>
            </a:r>
            <a:endParaRPr sz="1875" b="1" dirty="0"/>
          </a:p>
        </p:txBody>
      </p:sp>
      <p:sp>
        <p:nvSpPr>
          <p:cNvPr id="76" name="Shape 542">
            <a:extLst>
              <a:ext uri="{FF2B5EF4-FFF2-40B4-BE49-F238E27FC236}">
                <a16:creationId xmlns:a16="http://schemas.microsoft.com/office/drawing/2014/main" id="{31B07687-2E2D-49B1-8CED-ACC4D098D325}"/>
              </a:ext>
            </a:extLst>
          </p:cNvPr>
          <p:cNvSpPr/>
          <p:nvPr/>
        </p:nvSpPr>
        <p:spPr>
          <a:xfrm>
            <a:off x="4184102" y="3084900"/>
            <a:ext cx="1061624" cy="528108"/>
          </a:xfrm>
          <a:prstGeom prst="roundRect">
            <a:avLst>
              <a:gd name="adj" fmla="val 15000"/>
            </a:avLst>
          </a:prstGeom>
          <a:solidFill>
            <a:srgbClr val="CCCC00"/>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a:p>
        </p:txBody>
      </p:sp>
      <p:sp>
        <p:nvSpPr>
          <p:cNvPr id="77" name="Shape 546">
            <a:extLst>
              <a:ext uri="{FF2B5EF4-FFF2-40B4-BE49-F238E27FC236}">
                <a16:creationId xmlns:a16="http://schemas.microsoft.com/office/drawing/2014/main" id="{AA1DDC1F-C64B-4BAA-B484-C8B8BB70F345}"/>
              </a:ext>
            </a:extLst>
          </p:cNvPr>
          <p:cNvSpPr/>
          <p:nvPr/>
        </p:nvSpPr>
        <p:spPr>
          <a:xfrm>
            <a:off x="3241987" y="3273282"/>
            <a:ext cx="1243258"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Cases</a:t>
            </a:r>
            <a:endParaRPr sz="1875" b="1" dirty="0"/>
          </a:p>
        </p:txBody>
      </p:sp>
      <p:pic>
        <p:nvPicPr>
          <p:cNvPr id="78" name="image223.png">
            <a:extLst>
              <a:ext uri="{FF2B5EF4-FFF2-40B4-BE49-F238E27FC236}">
                <a16:creationId xmlns:a16="http://schemas.microsoft.com/office/drawing/2014/main" id="{6C687798-C8E8-4B01-95FD-976881C17B7A}"/>
              </a:ext>
            </a:extLst>
          </p:cNvPr>
          <p:cNvPicPr>
            <a:picLocks noChangeAspect="1"/>
          </p:cNvPicPr>
          <p:nvPr/>
        </p:nvPicPr>
        <p:blipFill>
          <a:blip r:embed="rId8"/>
          <a:stretch>
            <a:fillRect/>
          </a:stretch>
        </p:blipFill>
        <p:spPr>
          <a:xfrm>
            <a:off x="4840597" y="7031806"/>
            <a:ext cx="328397" cy="328396"/>
          </a:xfrm>
          <a:prstGeom prst="rect">
            <a:avLst/>
          </a:prstGeom>
          <a:ln w="12700">
            <a:miter lim="400000"/>
          </a:ln>
        </p:spPr>
      </p:pic>
      <p:sp>
        <p:nvSpPr>
          <p:cNvPr id="79" name="TextBox 78">
            <a:extLst>
              <a:ext uri="{FF2B5EF4-FFF2-40B4-BE49-F238E27FC236}">
                <a16:creationId xmlns:a16="http://schemas.microsoft.com/office/drawing/2014/main" id="{E21EE844-748B-4BAC-8FE2-D10F4CD1F86A}"/>
              </a:ext>
            </a:extLst>
          </p:cNvPr>
          <p:cNvSpPr txBox="1"/>
          <p:nvPr/>
        </p:nvSpPr>
        <p:spPr>
          <a:xfrm>
            <a:off x="3589557" y="6634755"/>
            <a:ext cx="1143262" cy="954107"/>
          </a:xfrm>
          <a:prstGeom prst="rect">
            <a:avLst/>
          </a:prstGeom>
          <a:noFill/>
        </p:spPr>
        <p:txBody>
          <a:bodyPr wrap="none" rtlCol="0">
            <a:spAutoFit/>
          </a:bodyPr>
          <a:lstStyle/>
          <a:p>
            <a:r>
              <a:rPr lang="en-US" sz="2800" b="1" dirty="0"/>
              <a:t>Digital</a:t>
            </a:r>
          </a:p>
          <a:p>
            <a:r>
              <a:rPr lang="en-US" sz="2800" b="1" dirty="0"/>
              <a:t>Pen</a:t>
            </a:r>
            <a:endParaRPr lang="en-IN" sz="2800" b="1" dirty="0"/>
          </a:p>
        </p:txBody>
      </p:sp>
      <p:sp>
        <p:nvSpPr>
          <p:cNvPr id="80" name="Arrow: Right 79">
            <a:extLst>
              <a:ext uri="{FF2B5EF4-FFF2-40B4-BE49-F238E27FC236}">
                <a16:creationId xmlns:a16="http://schemas.microsoft.com/office/drawing/2014/main" id="{403A802D-0B42-4939-9E7D-BAC81ADEF281}"/>
              </a:ext>
            </a:extLst>
          </p:cNvPr>
          <p:cNvSpPr/>
          <p:nvPr/>
        </p:nvSpPr>
        <p:spPr>
          <a:xfrm>
            <a:off x="4794970" y="7466474"/>
            <a:ext cx="1198618" cy="5281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1" name="TextBox 80">
            <a:extLst>
              <a:ext uri="{FF2B5EF4-FFF2-40B4-BE49-F238E27FC236}">
                <a16:creationId xmlns:a16="http://schemas.microsoft.com/office/drawing/2014/main" id="{025BA18C-9E03-4F04-BB5E-4E857729AAC5}"/>
              </a:ext>
            </a:extLst>
          </p:cNvPr>
          <p:cNvSpPr txBox="1"/>
          <p:nvPr/>
        </p:nvSpPr>
        <p:spPr>
          <a:xfrm>
            <a:off x="6463463" y="6782500"/>
            <a:ext cx="1162498" cy="769441"/>
          </a:xfrm>
          <a:prstGeom prst="rect">
            <a:avLst/>
          </a:prstGeom>
          <a:noFill/>
        </p:spPr>
        <p:txBody>
          <a:bodyPr wrap="none" rtlCol="0">
            <a:spAutoFit/>
          </a:bodyPr>
          <a:lstStyle/>
          <a:p>
            <a:r>
              <a:rPr lang="en-US" sz="2400" b="1" dirty="0"/>
              <a:t>IOT</a:t>
            </a:r>
          </a:p>
          <a:p>
            <a:r>
              <a:rPr lang="en-US" sz="2000" b="1" dirty="0"/>
              <a:t>Gateway</a:t>
            </a:r>
            <a:endParaRPr lang="en-IN" sz="2000" b="1" dirty="0"/>
          </a:p>
        </p:txBody>
      </p:sp>
      <p:sp>
        <p:nvSpPr>
          <p:cNvPr id="82" name="Shape 543">
            <a:extLst>
              <a:ext uri="{FF2B5EF4-FFF2-40B4-BE49-F238E27FC236}">
                <a16:creationId xmlns:a16="http://schemas.microsoft.com/office/drawing/2014/main" id="{21701358-0A79-4B91-95BB-A6BFF615E990}"/>
              </a:ext>
            </a:extLst>
          </p:cNvPr>
          <p:cNvSpPr/>
          <p:nvPr/>
        </p:nvSpPr>
        <p:spPr>
          <a:xfrm>
            <a:off x="5391230" y="4108067"/>
            <a:ext cx="896361" cy="600034"/>
          </a:xfrm>
          <a:prstGeom prst="roundRect">
            <a:avLst>
              <a:gd name="adj" fmla="val 15000"/>
            </a:avLst>
          </a:prstGeom>
          <a:solidFill>
            <a:schemeClr val="accent5">
              <a:lumMod val="20000"/>
              <a:lumOff val="8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83" name="Shape 547">
            <a:extLst>
              <a:ext uri="{FF2B5EF4-FFF2-40B4-BE49-F238E27FC236}">
                <a16:creationId xmlns:a16="http://schemas.microsoft.com/office/drawing/2014/main" id="{24E0959B-8AC8-44A1-882D-D583A64CB7F2}"/>
              </a:ext>
            </a:extLst>
          </p:cNvPr>
          <p:cNvSpPr/>
          <p:nvPr/>
        </p:nvSpPr>
        <p:spPr>
          <a:xfrm>
            <a:off x="5329754" y="4235316"/>
            <a:ext cx="1413797" cy="34264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Insights</a:t>
            </a:r>
            <a:endParaRPr sz="1875" b="1" dirty="0"/>
          </a:p>
        </p:txBody>
      </p:sp>
      <p:sp>
        <p:nvSpPr>
          <p:cNvPr id="84" name="Shape 546">
            <a:extLst>
              <a:ext uri="{FF2B5EF4-FFF2-40B4-BE49-F238E27FC236}">
                <a16:creationId xmlns:a16="http://schemas.microsoft.com/office/drawing/2014/main" id="{8BDBC69E-4E3F-4E96-BCA4-3C510B59DA2D}"/>
              </a:ext>
            </a:extLst>
          </p:cNvPr>
          <p:cNvSpPr/>
          <p:nvPr/>
        </p:nvSpPr>
        <p:spPr>
          <a:xfrm>
            <a:off x="4155569" y="3041235"/>
            <a:ext cx="1243258" cy="63118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Plugins</a:t>
            </a:r>
          </a:p>
          <a:p>
            <a:r>
              <a:rPr lang="en-US" sz="1875" b="1" dirty="0"/>
              <a:t>Extensions</a:t>
            </a:r>
            <a:r>
              <a:rPr sz="1875" b="1" dirty="0"/>
              <a:t> </a:t>
            </a:r>
          </a:p>
        </p:txBody>
      </p:sp>
      <p:sp>
        <p:nvSpPr>
          <p:cNvPr id="85" name="Shape 543">
            <a:extLst>
              <a:ext uri="{FF2B5EF4-FFF2-40B4-BE49-F238E27FC236}">
                <a16:creationId xmlns:a16="http://schemas.microsoft.com/office/drawing/2014/main" id="{9FFD20AB-52B2-4FBD-AF28-131B2CD5AC60}"/>
              </a:ext>
            </a:extLst>
          </p:cNvPr>
          <p:cNvSpPr/>
          <p:nvPr/>
        </p:nvSpPr>
        <p:spPr>
          <a:xfrm>
            <a:off x="4058720" y="4106230"/>
            <a:ext cx="1131215" cy="600034"/>
          </a:xfrm>
          <a:prstGeom prst="roundRect">
            <a:avLst>
              <a:gd name="adj" fmla="val 15000"/>
            </a:avLst>
          </a:prstGeom>
          <a:solidFill>
            <a:schemeClr val="accent4">
              <a:lumMod val="20000"/>
              <a:lumOff val="80000"/>
            </a:schemeClr>
          </a:solidFill>
          <a:ln w="12700">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dirty="0"/>
          </a:p>
        </p:txBody>
      </p:sp>
      <p:sp>
        <p:nvSpPr>
          <p:cNvPr id="86" name="Shape 547">
            <a:extLst>
              <a:ext uri="{FF2B5EF4-FFF2-40B4-BE49-F238E27FC236}">
                <a16:creationId xmlns:a16="http://schemas.microsoft.com/office/drawing/2014/main" id="{4BF36950-1C18-4CDF-9C36-5E4200F1A534}"/>
              </a:ext>
            </a:extLst>
          </p:cNvPr>
          <p:cNvSpPr/>
          <p:nvPr/>
        </p:nvSpPr>
        <p:spPr>
          <a:xfrm>
            <a:off x="4109266" y="4042144"/>
            <a:ext cx="1413797" cy="631182"/>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lang="en-US" sz="1875" b="1" dirty="0"/>
              <a:t>Knowledge</a:t>
            </a:r>
          </a:p>
          <a:p>
            <a:r>
              <a:rPr lang="en-US" sz="1875" b="1" dirty="0"/>
              <a:t>Engine</a:t>
            </a:r>
            <a:endParaRPr sz="1875" b="1"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601AC-9CE2-47F4-B71F-7D488C137B6D}"/>
              </a:ext>
            </a:extLst>
          </p:cNvPr>
          <p:cNvSpPr>
            <a:spLocks noGrp="1"/>
          </p:cNvSpPr>
          <p:nvPr>
            <p:ph type="title" idx="4294967295"/>
          </p:nvPr>
        </p:nvSpPr>
        <p:spPr>
          <a:xfrm>
            <a:off x="0" y="438150"/>
            <a:ext cx="10904538" cy="808038"/>
          </a:xfrm>
        </p:spPr>
        <p:txBody>
          <a:bodyPr>
            <a:normAutofit fontScale="90000"/>
          </a:bodyPr>
          <a:lstStyle/>
          <a:p>
            <a:r>
              <a:rPr lang="en-US" dirty="0">
                <a:solidFill>
                  <a:schemeClr val="tx1"/>
                </a:solidFill>
              </a:rPr>
              <a:t>Telehealth Platform</a:t>
            </a:r>
            <a:endParaRPr lang="en-IN" dirty="0">
              <a:solidFill>
                <a:schemeClr val="tx1"/>
              </a:solidFill>
            </a:endParaRPr>
          </a:p>
        </p:txBody>
      </p:sp>
      <p:grpSp>
        <p:nvGrpSpPr>
          <p:cNvPr id="4" name="Group 295">
            <a:extLst>
              <a:ext uri="{FF2B5EF4-FFF2-40B4-BE49-F238E27FC236}">
                <a16:creationId xmlns:a16="http://schemas.microsoft.com/office/drawing/2014/main" id="{C0AEF53A-998C-466D-B4E1-89AAF8663145}"/>
              </a:ext>
            </a:extLst>
          </p:cNvPr>
          <p:cNvGrpSpPr/>
          <p:nvPr/>
        </p:nvGrpSpPr>
        <p:grpSpPr>
          <a:xfrm>
            <a:off x="548806" y="5365742"/>
            <a:ext cx="647726" cy="647726"/>
            <a:chOff x="-2" y="0"/>
            <a:chExt cx="1619314" cy="1619312"/>
          </a:xfrm>
        </p:grpSpPr>
        <p:sp>
          <p:nvSpPr>
            <p:cNvPr id="5" name="Shape 292">
              <a:extLst>
                <a:ext uri="{FF2B5EF4-FFF2-40B4-BE49-F238E27FC236}">
                  <a16:creationId xmlns:a16="http://schemas.microsoft.com/office/drawing/2014/main" id="{203EAF02-AC9E-40D9-81CB-98A670F695C4}"/>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6" name="Shape 293">
              <a:extLst>
                <a:ext uri="{FF2B5EF4-FFF2-40B4-BE49-F238E27FC236}">
                  <a16:creationId xmlns:a16="http://schemas.microsoft.com/office/drawing/2014/main" id="{6C7C60FC-3AFA-4092-BC1F-39EBAFC5DF8B}"/>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7" name="Shape 294">
              <a:extLst>
                <a:ext uri="{FF2B5EF4-FFF2-40B4-BE49-F238E27FC236}">
                  <a16:creationId xmlns:a16="http://schemas.microsoft.com/office/drawing/2014/main" id="{AB97416F-D573-45B4-A42B-6717011C5F56}"/>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16" name="Group 307">
            <a:extLst>
              <a:ext uri="{FF2B5EF4-FFF2-40B4-BE49-F238E27FC236}">
                <a16:creationId xmlns:a16="http://schemas.microsoft.com/office/drawing/2014/main" id="{D2CB5DBC-AD5D-4B8A-8881-C85A3381F713}"/>
              </a:ext>
            </a:extLst>
          </p:cNvPr>
          <p:cNvGrpSpPr/>
          <p:nvPr/>
        </p:nvGrpSpPr>
        <p:grpSpPr>
          <a:xfrm>
            <a:off x="501197" y="3206507"/>
            <a:ext cx="647726" cy="647726"/>
            <a:chOff x="-2" y="0"/>
            <a:chExt cx="1619314" cy="1619312"/>
          </a:xfrm>
        </p:grpSpPr>
        <p:sp>
          <p:nvSpPr>
            <p:cNvPr id="17" name="Shape 304">
              <a:extLst>
                <a:ext uri="{FF2B5EF4-FFF2-40B4-BE49-F238E27FC236}">
                  <a16:creationId xmlns:a16="http://schemas.microsoft.com/office/drawing/2014/main" id="{39C3374D-24BF-4112-A438-867BC59F063A}"/>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8" name="Shape 305">
              <a:extLst>
                <a:ext uri="{FF2B5EF4-FFF2-40B4-BE49-F238E27FC236}">
                  <a16:creationId xmlns:a16="http://schemas.microsoft.com/office/drawing/2014/main" id="{D0CD5603-E272-4724-8C7D-CCC46C8F16CF}"/>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9" name="Shape 306">
              <a:extLst>
                <a:ext uri="{FF2B5EF4-FFF2-40B4-BE49-F238E27FC236}">
                  <a16:creationId xmlns:a16="http://schemas.microsoft.com/office/drawing/2014/main" id="{F209D6DA-598B-4F0A-ACFC-1B1E4F730124}"/>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20" name="Group 311">
            <a:extLst>
              <a:ext uri="{FF2B5EF4-FFF2-40B4-BE49-F238E27FC236}">
                <a16:creationId xmlns:a16="http://schemas.microsoft.com/office/drawing/2014/main" id="{B6D27338-337E-44C4-BA93-02E9D57C9025}"/>
              </a:ext>
            </a:extLst>
          </p:cNvPr>
          <p:cNvGrpSpPr/>
          <p:nvPr/>
        </p:nvGrpSpPr>
        <p:grpSpPr>
          <a:xfrm>
            <a:off x="657339" y="6797456"/>
            <a:ext cx="647726" cy="647726"/>
            <a:chOff x="-2" y="0"/>
            <a:chExt cx="1619314" cy="1619312"/>
          </a:xfrm>
        </p:grpSpPr>
        <p:sp>
          <p:nvSpPr>
            <p:cNvPr id="21" name="Shape 308">
              <a:extLst>
                <a:ext uri="{FF2B5EF4-FFF2-40B4-BE49-F238E27FC236}">
                  <a16:creationId xmlns:a16="http://schemas.microsoft.com/office/drawing/2014/main" id="{4EEADC15-7DD3-4AE2-8C3E-E93A87C4C300}"/>
                </a:ext>
              </a:extLst>
            </p:cNvPr>
            <p:cNvSpPr/>
            <p:nvPr/>
          </p:nvSpPr>
          <p:spPr>
            <a:xfrm flipH="1">
              <a:off x="-3" y="-1"/>
              <a:ext cx="1619316"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A6A6A6"/>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2" name="Shape 309">
              <a:extLst>
                <a:ext uri="{FF2B5EF4-FFF2-40B4-BE49-F238E27FC236}">
                  <a16:creationId xmlns:a16="http://schemas.microsoft.com/office/drawing/2014/main" id="{3645EF3D-1DCA-4899-9D2B-1ADBD4F7051B}"/>
                </a:ext>
              </a:extLst>
            </p:cNvPr>
            <p:cNvSpPr/>
            <p:nvPr/>
          </p:nvSpPr>
          <p:spPr>
            <a:xfrm flipH="1">
              <a:off x="-2" y="-1"/>
              <a:ext cx="404831"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3" name="Shape 310">
              <a:extLst>
                <a:ext uri="{FF2B5EF4-FFF2-40B4-BE49-F238E27FC236}">
                  <a16:creationId xmlns:a16="http://schemas.microsoft.com/office/drawing/2014/main" id="{67472C9E-0AAE-4EAA-9C66-A7CCBB542AAA}"/>
                </a:ext>
              </a:extLst>
            </p:cNvPr>
            <p:cNvSpPr/>
            <p:nvPr/>
          </p:nvSpPr>
          <p:spPr>
            <a:xfrm flipH="1">
              <a:off x="-3" y="0"/>
              <a:ext cx="1619316"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24" name="Group 316">
            <a:extLst>
              <a:ext uri="{FF2B5EF4-FFF2-40B4-BE49-F238E27FC236}">
                <a16:creationId xmlns:a16="http://schemas.microsoft.com/office/drawing/2014/main" id="{7119E35A-EFBC-438D-874E-DD8634353CFC}"/>
              </a:ext>
            </a:extLst>
          </p:cNvPr>
          <p:cNvGrpSpPr/>
          <p:nvPr/>
        </p:nvGrpSpPr>
        <p:grpSpPr>
          <a:xfrm>
            <a:off x="2775296" y="5251810"/>
            <a:ext cx="435191" cy="435191"/>
            <a:chOff x="-1" y="-2"/>
            <a:chExt cx="1087977" cy="1087977"/>
          </a:xfrm>
        </p:grpSpPr>
        <p:sp>
          <p:nvSpPr>
            <p:cNvPr id="25" name="Shape 313">
              <a:extLst>
                <a:ext uri="{FF2B5EF4-FFF2-40B4-BE49-F238E27FC236}">
                  <a16:creationId xmlns:a16="http://schemas.microsoft.com/office/drawing/2014/main" id="{E9D4011F-BE07-4D77-94E9-72BE25A670BF}"/>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6" name="Shape 314">
              <a:extLst>
                <a:ext uri="{FF2B5EF4-FFF2-40B4-BE49-F238E27FC236}">
                  <a16:creationId xmlns:a16="http://schemas.microsoft.com/office/drawing/2014/main" id="{D2C57A15-1E52-4566-93AC-FA77A9F71F90}"/>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27" name="Shape 315">
              <a:extLst>
                <a:ext uri="{FF2B5EF4-FFF2-40B4-BE49-F238E27FC236}">
                  <a16:creationId xmlns:a16="http://schemas.microsoft.com/office/drawing/2014/main" id="{CD3C2F5F-197D-4DEA-B83D-C8D8184D6C1C}"/>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28" name="Group 320">
            <a:extLst>
              <a:ext uri="{FF2B5EF4-FFF2-40B4-BE49-F238E27FC236}">
                <a16:creationId xmlns:a16="http://schemas.microsoft.com/office/drawing/2014/main" id="{12607FBF-CED1-4034-98AC-44972AE71BD8}"/>
              </a:ext>
            </a:extLst>
          </p:cNvPr>
          <p:cNvGrpSpPr/>
          <p:nvPr/>
        </p:nvGrpSpPr>
        <p:grpSpPr>
          <a:xfrm>
            <a:off x="3813371" y="6857558"/>
            <a:ext cx="435191" cy="435191"/>
            <a:chOff x="-1" y="-2"/>
            <a:chExt cx="1087977" cy="1087977"/>
          </a:xfrm>
        </p:grpSpPr>
        <p:sp>
          <p:nvSpPr>
            <p:cNvPr id="29" name="Shape 317">
              <a:extLst>
                <a:ext uri="{FF2B5EF4-FFF2-40B4-BE49-F238E27FC236}">
                  <a16:creationId xmlns:a16="http://schemas.microsoft.com/office/drawing/2014/main" id="{236ADBB6-CD5E-4CF3-9C9B-3620D50D54D8}"/>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BFBFBF"/>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0" name="Shape 318">
              <a:extLst>
                <a:ext uri="{FF2B5EF4-FFF2-40B4-BE49-F238E27FC236}">
                  <a16:creationId xmlns:a16="http://schemas.microsoft.com/office/drawing/2014/main" id="{B9F8475B-92CD-405B-B09D-008CB61D6325}"/>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1" name="Shape 319">
              <a:extLst>
                <a:ext uri="{FF2B5EF4-FFF2-40B4-BE49-F238E27FC236}">
                  <a16:creationId xmlns:a16="http://schemas.microsoft.com/office/drawing/2014/main" id="{68B56422-3513-4205-8ED5-1A6E16E849EB}"/>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grpSp>
        <p:nvGrpSpPr>
          <p:cNvPr id="36" name="Group 328">
            <a:extLst>
              <a:ext uri="{FF2B5EF4-FFF2-40B4-BE49-F238E27FC236}">
                <a16:creationId xmlns:a16="http://schemas.microsoft.com/office/drawing/2014/main" id="{D48BFBC3-2643-463A-BD14-2BE889B6CD4D}"/>
              </a:ext>
            </a:extLst>
          </p:cNvPr>
          <p:cNvGrpSpPr/>
          <p:nvPr/>
        </p:nvGrpSpPr>
        <p:grpSpPr>
          <a:xfrm>
            <a:off x="2453487" y="3183669"/>
            <a:ext cx="435191" cy="435191"/>
            <a:chOff x="-1" y="-2"/>
            <a:chExt cx="1087977" cy="1087977"/>
          </a:xfrm>
        </p:grpSpPr>
        <p:sp>
          <p:nvSpPr>
            <p:cNvPr id="37" name="Shape 325">
              <a:extLst>
                <a:ext uri="{FF2B5EF4-FFF2-40B4-BE49-F238E27FC236}">
                  <a16:creationId xmlns:a16="http://schemas.microsoft.com/office/drawing/2014/main" id="{425B8E62-DEB5-42D4-96F1-ABDFD40CED3D}"/>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8" name="Shape 326">
              <a:extLst>
                <a:ext uri="{FF2B5EF4-FFF2-40B4-BE49-F238E27FC236}">
                  <a16:creationId xmlns:a16="http://schemas.microsoft.com/office/drawing/2014/main" id="{091B2AA1-209A-473A-81B5-70F7AFC7007A}"/>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39" name="Shape 327">
              <a:extLst>
                <a:ext uri="{FF2B5EF4-FFF2-40B4-BE49-F238E27FC236}">
                  <a16:creationId xmlns:a16="http://schemas.microsoft.com/office/drawing/2014/main" id="{17FB3A8B-0911-4C93-9251-FAF2D51078FA}"/>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pic>
        <p:nvPicPr>
          <p:cNvPr id="66" name="image278.png">
            <a:extLst>
              <a:ext uri="{FF2B5EF4-FFF2-40B4-BE49-F238E27FC236}">
                <a16:creationId xmlns:a16="http://schemas.microsoft.com/office/drawing/2014/main" id="{6D16645F-8634-4839-806C-C9256D464B57}"/>
              </a:ext>
            </a:extLst>
          </p:cNvPr>
          <p:cNvPicPr>
            <a:picLocks noChangeAspect="1"/>
          </p:cNvPicPr>
          <p:nvPr/>
        </p:nvPicPr>
        <p:blipFill>
          <a:blip r:embed="rId2"/>
          <a:stretch>
            <a:fillRect/>
          </a:stretch>
        </p:blipFill>
        <p:spPr>
          <a:xfrm>
            <a:off x="753042" y="3499233"/>
            <a:ext cx="239253" cy="239253"/>
          </a:xfrm>
          <a:prstGeom prst="rect">
            <a:avLst/>
          </a:prstGeom>
          <a:ln w="12700">
            <a:miter lim="400000"/>
          </a:ln>
        </p:spPr>
      </p:pic>
      <p:pic>
        <p:nvPicPr>
          <p:cNvPr id="67" name="image277.png">
            <a:extLst>
              <a:ext uri="{FF2B5EF4-FFF2-40B4-BE49-F238E27FC236}">
                <a16:creationId xmlns:a16="http://schemas.microsoft.com/office/drawing/2014/main" id="{F38270B2-648C-409F-83DE-902C44F74701}"/>
              </a:ext>
            </a:extLst>
          </p:cNvPr>
          <p:cNvPicPr>
            <a:picLocks noChangeAspect="1"/>
          </p:cNvPicPr>
          <p:nvPr/>
        </p:nvPicPr>
        <p:blipFill>
          <a:blip r:embed="rId3"/>
          <a:stretch>
            <a:fillRect/>
          </a:stretch>
        </p:blipFill>
        <p:spPr>
          <a:xfrm>
            <a:off x="881940" y="5553123"/>
            <a:ext cx="239253" cy="239253"/>
          </a:xfrm>
          <a:prstGeom prst="rect">
            <a:avLst/>
          </a:prstGeom>
          <a:ln w="12700">
            <a:miter lim="400000"/>
          </a:ln>
        </p:spPr>
      </p:pic>
      <p:pic>
        <p:nvPicPr>
          <p:cNvPr id="72" name="pasted-image.png">
            <a:extLst>
              <a:ext uri="{FF2B5EF4-FFF2-40B4-BE49-F238E27FC236}">
                <a16:creationId xmlns:a16="http://schemas.microsoft.com/office/drawing/2014/main" id="{005527AF-A036-43FD-B485-57D3884D1BF7}"/>
              </a:ext>
            </a:extLst>
          </p:cNvPr>
          <p:cNvPicPr>
            <a:picLocks noChangeAspect="1"/>
          </p:cNvPicPr>
          <p:nvPr/>
        </p:nvPicPr>
        <p:blipFill>
          <a:blip r:embed="rId4"/>
          <a:stretch>
            <a:fillRect/>
          </a:stretch>
        </p:blipFill>
        <p:spPr>
          <a:xfrm>
            <a:off x="760158" y="7061704"/>
            <a:ext cx="435191" cy="291270"/>
          </a:xfrm>
          <a:prstGeom prst="rect">
            <a:avLst/>
          </a:prstGeom>
          <a:ln w="12700">
            <a:miter lim="400000"/>
          </a:ln>
        </p:spPr>
      </p:pic>
      <p:sp>
        <p:nvSpPr>
          <p:cNvPr id="74" name="Shape 370">
            <a:extLst>
              <a:ext uri="{FF2B5EF4-FFF2-40B4-BE49-F238E27FC236}">
                <a16:creationId xmlns:a16="http://schemas.microsoft.com/office/drawing/2014/main" id="{1D893463-9B45-40D3-AA53-58B4C42D1DB0}"/>
              </a:ext>
            </a:extLst>
          </p:cNvPr>
          <p:cNvSpPr/>
          <p:nvPr/>
        </p:nvSpPr>
        <p:spPr>
          <a:xfrm>
            <a:off x="1434567" y="3266522"/>
            <a:ext cx="650819"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Users</a:t>
            </a:r>
            <a:endParaRPr sz="2000" b="1" dirty="0"/>
          </a:p>
        </p:txBody>
      </p:sp>
      <p:sp>
        <p:nvSpPr>
          <p:cNvPr id="75" name="Shape 371">
            <a:extLst>
              <a:ext uri="{FF2B5EF4-FFF2-40B4-BE49-F238E27FC236}">
                <a16:creationId xmlns:a16="http://schemas.microsoft.com/office/drawing/2014/main" id="{47EC6FB7-A1AD-41FE-9815-ADD5F2E8C8C4}"/>
              </a:ext>
            </a:extLst>
          </p:cNvPr>
          <p:cNvSpPr/>
          <p:nvPr/>
        </p:nvSpPr>
        <p:spPr>
          <a:xfrm>
            <a:off x="3051162" y="3219166"/>
            <a:ext cx="1284005" cy="334707"/>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1800" b="1" dirty="0"/>
              <a:t>Notifications</a:t>
            </a:r>
            <a:endParaRPr sz="3840" b="1" dirty="0"/>
          </a:p>
        </p:txBody>
      </p:sp>
      <p:sp>
        <p:nvSpPr>
          <p:cNvPr id="83" name="Shape 370">
            <a:extLst>
              <a:ext uri="{FF2B5EF4-FFF2-40B4-BE49-F238E27FC236}">
                <a16:creationId xmlns:a16="http://schemas.microsoft.com/office/drawing/2014/main" id="{2871A99B-8228-4EB1-A550-0F0DE145C042}"/>
              </a:ext>
            </a:extLst>
          </p:cNvPr>
          <p:cNvSpPr/>
          <p:nvPr/>
        </p:nvSpPr>
        <p:spPr>
          <a:xfrm>
            <a:off x="1534472" y="5286663"/>
            <a:ext cx="828753"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Groups</a:t>
            </a:r>
            <a:endParaRPr sz="2000" b="1" dirty="0"/>
          </a:p>
        </p:txBody>
      </p:sp>
      <p:sp>
        <p:nvSpPr>
          <p:cNvPr id="84" name="Shape 370">
            <a:extLst>
              <a:ext uri="{FF2B5EF4-FFF2-40B4-BE49-F238E27FC236}">
                <a16:creationId xmlns:a16="http://schemas.microsoft.com/office/drawing/2014/main" id="{2FF86603-45DA-4CD5-A699-4907B3B13E8C}"/>
              </a:ext>
            </a:extLst>
          </p:cNvPr>
          <p:cNvSpPr/>
          <p:nvPr/>
        </p:nvSpPr>
        <p:spPr>
          <a:xfrm>
            <a:off x="1532962" y="7008847"/>
            <a:ext cx="913712"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Content</a:t>
            </a:r>
            <a:endParaRPr sz="2000" b="1" dirty="0"/>
          </a:p>
        </p:txBody>
      </p:sp>
      <p:sp>
        <p:nvSpPr>
          <p:cNvPr id="85" name="Shape 371">
            <a:extLst>
              <a:ext uri="{FF2B5EF4-FFF2-40B4-BE49-F238E27FC236}">
                <a16:creationId xmlns:a16="http://schemas.microsoft.com/office/drawing/2014/main" id="{41B433E5-09F2-44F1-8FC5-B2590C463536}"/>
              </a:ext>
            </a:extLst>
          </p:cNvPr>
          <p:cNvSpPr/>
          <p:nvPr/>
        </p:nvSpPr>
        <p:spPr>
          <a:xfrm>
            <a:off x="3354302" y="5306209"/>
            <a:ext cx="1332096"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Moderation</a:t>
            </a:r>
            <a:endParaRPr sz="2000" b="1" dirty="0"/>
          </a:p>
        </p:txBody>
      </p:sp>
      <p:sp>
        <p:nvSpPr>
          <p:cNvPr id="86" name="Shape 371">
            <a:extLst>
              <a:ext uri="{FF2B5EF4-FFF2-40B4-BE49-F238E27FC236}">
                <a16:creationId xmlns:a16="http://schemas.microsoft.com/office/drawing/2014/main" id="{7375485B-49AB-4015-A112-80647201DDE7}"/>
              </a:ext>
            </a:extLst>
          </p:cNvPr>
          <p:cNvSpPr/>
          <p:nvPr/>
        </p:nvSpPr>
        <p:spPr>
          <a:xfrm>
            <a:off x="4413260" y="6907498"/>
            <a:ext cx="2055050"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Recommendations</a:t>
            </a:r>
            <a:endParaRPr sz="2000" b="1" dirty="0"/>
          </a:p>
        </p:txBody>
      </p:sp>
      <p:grpSp>
        <p:nvGrpSpPr>
          <p:cNvPr id="87" name="Group 328">
            <a:extLst>
              <a:ext uri="{FF2B5EF4-FFF2-40B4-BE49-F238E27FC236}">
                <a16:creationId xmlns:a16="http://schemas.microsoft.com/office/drawing/2014/main" id="{06E00FAD-5EB8-463A-A6CE-399742B80A8C}"/>
              </a:ext>
            </a:extLst>
          </p:cNvPr>
          <p:cNvGrpSpPr/>
          <p:nvPr/>
        </p:nvGrpSpPr>
        <p:grpSpPr>
          <a:xfrm>
            <a:off x="8098233" y="3069878"/>
            <a:ext cx="435191" cy="435191"/>
            <a:chOff x="-1" y="-2"/>
            <a:chExt cx="1087977" cy="1087977"/>
          </a:xfrm>
        </p:grpSpPr>
        <p:sp>
          <p:nvSpPr>
            <p:cNvPr id="88" name="Shape 325">
              <a:extLst>
                <a:ext uri="{FF2B5EF4-FFF2-40B4-BE49-F238E27FC236}">
                  <a16:creationId xmlns:a16="http://schemas.microsoft.com/office/drawing/2014/main" id="{5983586D-8D28-4A23-9D87-8315058DE239}"/>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89" name="Shape 326">
              <a:extLst>
                <a:ext uri="{FF2B5EF4-FFF2-40B4-BE49-F238E27FC236}">
                  <a16:creationId xmlns:a16="http://schemas.microsoft.com/office/drawing/2014/main" id="{6B73391C-145E-4434-BBC4-C79B6EE6183C}"/>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90" name="Shape 327">
              <a:extLst>
                <a:ext uri="{FF2B5EF4-FFF2-40B4-BE49-F238E27FC236}">
                  <a16:creationId xmlns:a16="http://schemas.microsoft.com/office/drawing/2014/main" id="{6241529C-B05E-4A4D-BB82-FC3D08AB0488}"/>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91" name="Shape 371">
            <a:extLst>
              <a:ext uri="{FF2B5EF4-FFF2-40B4-BE49-F238E27FC236}">
                <a16:creationId xmlns:a16="http://schemas.microsoft.com/office/drawing/2014/main" id="{2FB12057-BD69-4991-9B9A-893618757C01}"/>
              </a:ext>
            </a:extLst>
          </p:cNvPr>
          <p:cNvSpPr/>
          <p:nvPr/>
        </p:nvSpPr>
        <p:spPr>
          <a:xfrm>
            <a:off x="8997364" y="3042902"/>
            <a:ext cx="763029"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Events</a:t>
            </a:r>
            <a:endParaRPr sz="2000" b="1" dirty="0"/>
          </a:p>
        </p:txBody>
      </p:sp>
      <p:grpSp>
        <p:nvGrpSpPr>
          <p:cNvPr id="92" name="Group 316">
            <a:extLst>
              <a:ext uri="{FF2B5EF4-FFF2-40B4-BE49-F238E27FC236}">
                <a16:creationId xmlns:a16="http://schemas.microsoft.com/office/drawing/2014/main" id="{B2DC47E3-1A13-4838-A3A7-C8D6629ED374}"/>
              </a:ext>
            </a:extLst>
          </p:cNvPr>
          <p:cNvGrpSpPr/>
          <p:nvPr/>
        </p:nvGrpSpPr>
        <p:grpSpPr>
          <a:xfrm>
            <a:off x="8102967" y="5434553"/>
            <a:ext cx="435191" cy="435191"/>
            <a:chOff x="-1" y="-2"/>
            <a:chExt cx="1087977" cy="1087977"/>
          </a:xfrm>
        </p:grpSpPr>
        <p:sp>
          <p:nvSpPr>
            <p:cNvPr id="93" name="Shape 313">
              <a:extLst>
                <a:ext uri="{FF2B5EF4-FFF2-40B4-BE49-F238E27FC236}">
                  <a16:creationId xmlns:a16="http://schemas.microsoft.com/office/drawing/2014/main" id="{4514DBAF-4D7E-4324-BF10-1B19D02595A9}"/>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94" name="Shape 314">
              <a:extLst>
                <a:ext uri="{FF2B5EF4-FFF2-40B4-BE49-F238E27FC236}">
                  <a16:creationId xmlns:a16="http://schemas.microsoft.com/office/drawing/2014/main" id="{95CE0859-3CB3-431C-8A1B-884D7CE8F657}"/>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95" name="Shape 315">
              <a:extLst>
                <a:ext uri="{FF2B5EF4-FFF2-40B4-BE49-F238E27FC236}">
                  <a16:creationId xmlns:a16="http://schemas.microsoft.com/office/drawing/2014/main" id="{4C0F9B59-345F-4B3A-AC38-A9776CBDCA83}"/>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96" name="Shape 371">
            <a:extLst>
              <a:ext uri="{FF2B5EF4-FFF2-40B4-BE49-F238E27FC236}">
                <a16:creationId xmlns:a16="http://schemas.microsoft.com/office/drawing/2014/main" id="{AF204C07-D5BA-4627-A78C-827C4B870F07}"/>
              </a:ext>
            </a:extLst>
          </p:cNvPr>
          <p:cNvSpPr/>
          <p:nvPr/>
        </p:nvSpPr>
        <p:spPr>
          <a:xfrm>
            <a:off x="9027701" y="5469406"/>
            <a:ext cx="997068"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Products</a:t>
            </a:r>
            <a:endParaRPr sz="2000" b="1" dirty="0"/>
          </a:p>
        </p:txBody>
      </p:sp>
      <p:grpSp>
        <p:nvGrpSpPr>
          <p:cNvPr id="97" name="Group 320">
            <a:extLst>
              <a:ext uri="{FF2B5EF4-FFF2-40B4-BE49-F238E27FC236}">
                <a16:creationId xmlns:a16="http://schemas.microsoft.com/office/drawing/2014/main" id="{B00C4422-2ADE-4106-A0E9-90FC5E3808E1}"/>
              </a:ext>
            </a:extLst>
          </p:cNvPr>
          <p:cNvGrpSpPr/>
          <p:nvPr/>
        </p:nvGrpSpPr>
        <p:grpSpPr>
          <a:xfrm>
            <a:off x="8127115" y="6556008"/>
            <a:ext cx="435191" cy="435191"/>
            <a:chOff x="-1" y="-2"/>
            <a:chExt cx="1087977" cy="1087977"/>
          </a:xfrm>
        </p:grpSpPr>
        <p:sp>
          <p:nvSpPr>
            <p:cNvPr id="98" name="Shape 317">
              <a:extLst>
                <a:ext uri="{FF2B5EF4-FFF2-40B4-BE49-F238E27FC236}">
                  <a16:creationId xmlns:a16="http://schemas.microsoft.com/office/drawing/2014/main" id="{CEF50CFD-78A4-4D7D-B4AB-3F8168D0B4B0}"/>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BFBFBF"/>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99" name="Shape 318">
              <a:extLst>
                <a:ext uri="{FF2B5EF4-FFF2-40B4-BE49-F238E27FC236}">
                  <a16:creationId xmlns:a16="http://schemas.microsoft.com/office/drawing/2014/main" id="{CC8ACC0C-9AE1-4D08-B8A0-471D1B36A528}"/>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00" name="Shape 319">
              <a:extLst>
                <a:ext uri="{FF2B5EF4-FFF2-40B4-BE49-F238E27FC236}">
                  <a16:creationId xmlns:a16="http://schemas.microsoft.com/office/drawing/2014/main" id="{9C9F4C01-CB07-4C8E-BAEC-BA7E9943F5CA}"/>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01" name="Shape 371">
            <a:extLst>
              <a:ext uri="{FF2B5EF4-FFF2-40B4-BE49-F238E27FC236}">
                <a16:creationId xmlns:a16="http://schemas.microsoft.com/office/drawing/2014/main" id="{13E9D26D-6952-46B8-8A9C-AA16C9C6B8C6}"/>
              </a:ext>
            </a:extLst>
          </p:cNvPr>
          <p:cNvSpPr/>
          <p:nvPr/>
        </p:nvSpPr>
        <p:spPr>
          <a:xfrm>
            <a:off x="9049069" y="6710577"/>
            <a:ext cx="924932"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Services</a:t>
            </a:r>
            <a:endParaRPr sz="2000" b="1" dirty="0"/>
          </a:p>
        </p:txBody>
      </p:sp>
      <p:grpSp>
        <p:nvGrpSpPr>
          <p:cNvPr id="102" name="Group 328">
            <a:extLst>
              <a:ext uri="{FF2B5EF4-FFF2-40B4-BE49-F238E27FC236}">
                <a16:creationId xmlns:a16="http://schemas.microsoft.com/office/drawing/2014/main" id="{47817C20-7C4D-4499-8864-57EF0EFA5DE9}"/>
              </a:ext>
            </a:extLst>
          </p:cNvPr>
          <p:cNvGrpSpPr/>
          <p:nvPr/>
        </p:nvGrpSpPr>
        <p:grpSpPr>
          <a:xfrm>
            <a:off x="2483814" y="3830963"/>
            <a:ext cx="435191" cy="435191"/>
            <a:chOff x="-1" y="-2"/>
            <a:chExt cx="1087977" cy="1087977"/>
          </a:xfrm>
        </p:grpSpPr>
        <p:sp>
          <p:nvSpPr>
            <p:cNvPr id="103" name="Shape 325">
              <a:extLst>
                <a:ext uri="{FF2B5EF4-FFF2-40B4-BE49-F238E27FC236}">
                  <a16:creationId xmlns:a16="http://schemas.microsoft.com/office/drawing/2014/main" id="{6858B541-289B-4A22-950A-5D144D8BD6B9}"/>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04" name="Shape 326">
              <a:extLst>
                <a:ext uri="{FF2B5EF4-FFF2-40B4-BE49-F238E27FC236}">
                  <a16:creationId xmlns:a16="http://schemas.microsoft.com/office/drawing/2014/main" id="{69039E09-2955-440B-85E3-28C7ED66C0B1}"/>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05" name="Shape 327">
              <a:extLst>
                <a:ext uri="{FF2B5EF4-FFF2-40B4-BE49-F238E27FC236}">
                  <a16:creationId xmlns:a16="http://schemas.microsoft.com/office/drawing/2014/main" id="{43EEDF4C-4C95-4500-A1F0-34890F9A841C}"/>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06" name="Shape 371">
            <a:extLst>
              <a:ext uri="{FF2B5EF4-FFF2-40B4-BE49-F238E27FC236}">
                <a16:creationId xmlns:a16="http://schemas.microsoft.com/office/drawing/2014/main" id="{879DD78E-A352-4F1C-9A89-7208DB9EE45A}"/>
              </a:ext>
            </a:extLst>
          </p:cNvPr>
          <p:cNvSpPr/>
          <p:nvPr/>
        </p:nvSpPr>
        <p:spPr>
          <a:xfrm>
            <a:off x="3041006" y="3939762"/>
            <a:ext cx="1275990"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Discussions</a:t>
            </a:r>
            <a:endParaRPr sz="2000" b="1" dirty="0"/>
          </a:p>
        </p:txBody>
      </p:sp>
      <p:grpSp>
        <p:nvGrpSpPr>
          <p:cNvPr id="107" name="Group 328">
            <a:extLst>
              <a:ext uri="{FF2B5EF4-FFF2-40B4-BE49-F238E27FC236}">
                <a16:creationId xmlns:a16="http://schemas.microsoft.com/office/drawing/2014/main" id="{29D9DBBF-3055-4E50-A388-7EAA0868E4D5}"/>
              </a:ext>
            </a:extLst>
          </p:cNvPr>
          <p:cNvGrpSpPr/>
          <p:nvPr/>
        </p:nvGrpSpPr>
        <p:grpSpPr>
          <a:xfrm>
            <a:off x="2408648" y="2564710"/>
            <a:ext cx="435191" cy="435191"/>
            <a:chOff x="-1" y="-2"/>
            <a:chExt cx="1087977" cy="1087977"/>
          </a:xfrm>
        </p:grpSpPr>
        <p:sp>
          <p:nvSpPr>
            <p:cNvPr id="108" name="Shape 325">
              <a:extLst>
                <a:ext uri="{FF2B5EF4-FFF2-40B4-BE49-F238E27FC236}">
                  <a16:creationId xmlns:a16="http://schemas.microsoft.com/office/drawing/2014/main" id="{91FE42EF-28BA-4F1C-AD55-A3BD9DF1907B}"/>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09" name="Shape 326">
              <a:extLst>
                <a:ext uri="{FF2B5EF4-FFF2-40B4-BE49-F238E27FC236}">
                  <a16:creationId xmlns:a16="http://schemas.microsoft.com/office/drawing/2014/main" id="{108364A5-E54B-498F-ACAB-4B12801D9378}"/>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10" name="Shape 327">
              <a:extLst>
                <a:ext uri="{FF2B5EF4-FFF2-40B4-BE49-F238E27FC236}">
                  <a16:creationId xmlns:a16="http://schemas.microsoft.com/office/drawing/2014/main" id="{6F6565CA-FD58-4FA7-8A5E-B6BFDF87B017}"/>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11" name="Shape 371">
            <a:extLst>
              <a:ext uri="{FF2B5EF4-FFF2-40B4-BE49-F238E27FC236}">
                <a16:creationId xmlns:a16="http://schemas.microsoft.com/office/drawing/2014/main" id="{8374D9D6-6DEF-4AE6-8A61-2FF682C11DCB}"/>
              </a:ext>
            </a:extLst>
          </p:cNvPr>
          <p:cNvSpPr/>
          <p:nvPr/>
        </p:nvSpPr>
        <p:spPr>
          <a:xfrm>
            <a:off x="2969951" y="2504996"/>
            <a:ext cx="2255425"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Audio &amp; Video Chats</a:t>
            </a:r>
            <a:endParaRPr sz="2000" b="1" dirty="0"/>
          </a:p>
        </p:txBody>
      </p:sp>
      <p:grpSp>
        <p:nvGrpSpPr>
          <p:cNvPr id="112" name="Group 328">
            <a:extLst>
              <a:ext uri="{FF2B5EF4-FFF2-40B4-BE49-F238E27FC236}">
                <a16:creationId xmlns:a16="http://schemas.microsoft.com/office/drawing/2014/main" id="{4D8A60F5-A307-4322-812D-7F1281165127}"/>
              </a:ext>
            </a:extLst>
          </p:cNvPr>
          <p:cNvGrpSpPr/>
          <p:nvPr/>
        </p:nvGrpSpPr>
        <p:grpSpPr>
          <a:xfrm>
            <a:off x="2494558" y="4555775"/>
            <a:ext cx="435191" cy="435191"/>
            <a:chOff x="-1" y="-2"/>
            <a:chExt cx="1087977" cy="1087977"/>
          </a:xfrm>
        </p:grpSpPr>
        <p:sp>
          <p:nvSpPr>
            <p:cNvPr id="113" name="Shape 325">
              <a:extLst>
                <a:ext uri="{FF2B5EF4-FFF2-40B4-BE49-F238E27FC236}">
                  <a16:creationId xmlns:a16="http://schemas.microsoft.com/office/drawing/2014/main" id="{2D5D3D8A-5D50-4E2B-A191-26E2D4ACB7D4}"/>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14" name="Shape 326">
              <a:extLst>
                <a:ext uri="{FF2B5EF4-FFF2-40B4-BE49-F238E27FC236}">
                  <a16:creationId xmlns:a16="http://schemas.microsoft.com/office/drawing/2014/main" id="{2B3A67DA-4B44-4665-99BB-59E48E4992D4}"/>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15" name="Shape 327">
              <a:extLst>
                <a:ext uri="{FF2B5EF4-FFF2-40B4-BE49-F238E27FC236}">
                  <a16:creationId xmlns:a16="http://schemas.microsoft.com/office/drawing/2014/main" id="{89A7B7A1-4095-4AE6-869E-FD031FCB3297}"/>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16" name="Shape 371">
            <a:extLst>
              <a:ext uri="{FF2B5EF4-FFF2-40B4-BE49-F238E27FC236}">
                <a16:creationId xmlns:a16="http://schemas.microsoft.com/office/drawing/2014/main" id="{DCF9DBC9-0785-43C7-AA6D-E1C4031CEBDA}"/>
              </a:ext>
            </a:extLst>
          </p:cNvPr>
          <p:cNvSpPr/>
          <p:nvPr/>
        </p:nvSpPr>
        <p:spPr>
          <a:xfrm>
            <a:off x="3096637" y="4625482"/>
            <a:ext cx="559449"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Polls</a:t>
            </a:r>
            <a:endParaRPr sz="2000" b="1" dirty="0"/>
          </a:p>
        </p:txBody>
      </p:sp>
      <p:grpSp>
        <p:nvGrpSpPr>
          <p:cNvPr id="117" name="Group 316">
            <a:extLst>
              <a:ext uri="{FF2B5EF4-FFF2-40B4-BE49-F238E27FC236}">
                <a16:creationId xmlns:a16="http://schemas.microsoft.com/office/drawing/2014/main" id="{EEB8EB08-E017-4BEE-824D-5D00F2042B64}"/>
              </a:ext>
            </a:extLst>
          </p:cNvPr>
          <p:cNvGrpSpPr/>
          <p:nvPr/>
        </p:nvGrpSpPr>
        <p:grpSpPr>
          <a:xfrm>
            <a:off x="2826803" y="5920355"/>
            <a:ext cx="435191" cy="435191"/>
            <a:chOff x="-1" y="-2"/>
            <a:chExt cx="1087977" cy="1087977"/>
          </a:xfrm>
        </p:grpSpPr>
        <p:sp>
          <p:nvSpPr>
            <p:cNvPr id="118" name="Shape 313">
              <a:extLst>
                <a:ext uri="{FF2B5EF4-FFF2-40B4-BE49-F238E27FC236}">
                  <a16:creationId xmlns:a16="http://schemas.microsoft.com/office/drawing/2014/main" id="{53A0E906-529F-4349-8424-EC8DD32FDC34}"/>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19" name="Shape 314">
              <a:extLst>
                <a:ext uri="{FF2B5EF4-FFF2-40B4-BE49-F238E27FC236}">
                  <a16:creationId xmlns:a16="http://schemas.microsoft.com/office/drawing/2014/main" id="{935BFB41-80D1-4E4E-81A4-651056CD021E}"/>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20" name="Shape 315">
              <a:extLst>
                <a:ext uri="{FF2B5EF4-FFF2-40B4-BE49-F238E27FC236}">
                  <a16:creationId xmlns:a16="http://schemas.microsoft.com/office/drawing/2014/main" id="{EF522C1D-58F2-4F62-9273-0ECA2C1EF559}"/>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21" name="Shape 371">
            <a:extLst>
              <a:ext uri="{FF2B5EF4-FFF2-40B4-BE49-F238E27FC236}">
                <a16:creationId xmlns:a16="http://schemas.microsoft.com/office/drawing/2014/main" id="{E1F3A930-D6CA-44AF-BAEF-540D02A1A7C5}"/>
              </a:ext>
            </a:extLst>
          </p:cNvPr>
          <p:cNvSpPr/>
          <p:nvPr/>
        </p:nvSpPr>
        <p:spPr>
          <a:xfrm>
            <a:off x="3429612" y="5920355"/>
            <a:ext cx="1423467"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Gamification</a:t>
            </a:r>
            <a:endParaRPr sz="2000" b="1" dirty="0"/>
          </a:p>
        </p:txBody>
      </p:sp>
      <p:grpSp>
        <p:nvGrpSpPr>
          <p:cNvPr id="122" name="Group 328">
            <a:extLst>
              <a:ext uri="{FF2B5EF4-FFF2-40B4-BE49-F238E27FC236}">
                <a16:creationId xmlns:a16="http://schemas.microsoft.com/office/drawing/2014/main" id="{FC952312-E507-4121-A079-2565F3B6698C}"/>
              </a:ext>
            </a:extLst>
          </p:cNvPr>
          <p:cNvGrpSpPr/>
          <p:nvPr/>
        </p:nvGrpSpPr>
        <p:grpSpPr>
          <a:xfrm>
            <a:off x="8096374" y="3722167"/>
            <a:ext cx="435191" cy="435191"/>
            <a:chOff x="-1" y="-2"/>
            <a:chExt cx="1087977" cy="1087977"/>
          </a:xfrm>
        </p:grpSpPr>
        <p:sp>
          <p:nvSpPr>
            <p:cNvPr id="123" name="Shape 325">
              <a:extLst>
                <a:ext uri="{FF2B5EF4-FFF2-40B4-BE49-F238E27FC236}">
                  <a16:creationId xmlns:a16="http://schemas.microsoft.com/office/drawing/2014/main" id="{FD22C8AC-5F42-4EE2-91EB-2187E3336903}"/>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24" name="Shape 326">
              <a:extLst>
                <a:ext uri="{FF2B5EF4-FFF2-40B4-BE49-F238E27FC236}">
                  <a16:creationId xmlns:a16="http://schemas.microsoft.com/office/drawing/2014/main" id="{77D5EBD4-C202-4D6C-9C7D-FF2DB330A2CC}"/>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25" name="Shape 327">
              <a:extLst>
                <a:ext uri="{FF2B5EF4-FFF2-40B4-BE49-F238E27FC236}">
                  <a16:creationId xmlns:a16="http://schemas.microsoft.com/office/drawing/2014/main" id="{B1FCFCEB-5A63-4602-9041-4118FF823682}"/>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26" name="Shape 371">
            <a:extLst>
              <a:ext uri="{FF2B5EF4-FFF2-40B4-BE49-F238E27FC236}">
                <a16:creationId xmlns:a16="http://schemas.microsoft.com/office/drawing/2014/main" id="{F2789344-4103-4621-8017-14CD3F0EDFFD}"/>
              </a:ext>
            </a:extLst>
          </p:cNvPr>
          <p:cNvSpPr/>
          <p:nvPr/>
        </p:nvSpPr>
        <p:spPr>
          <a:xfrm>
            <a:off x="9075849" y="3709958"/>
            <a:ext cx="649217"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News</a:t>
            </a:r>
            <a:endParaRPr sz="2000" b="1" dirty="0"/>
          </a:p>
        </p:txBody>
      </p:sp>
      <p:grpSp>
        <p:nvGrpSpPr>
          <p:cNvPr id="127" name="Group 320">
            <a:extLst>
              <a:ext uri="{FF2B5EF4-FFF2-40B4-BE49-F238E27FC236}">
                <a16:creationId xmlns:a16="http://schemas.microsoft.com/office/drawing/2014/main" id="{74193EA3-44A8-450E-A2A8-51E956CBAE64}"/>
              </a:ext>
            </a:extLst>
          </p:cNvPr>
          <p:cNvGrpSpPr/>
          <p:nvPr/>
        </p:nvGrpSpPr>
        <p:grpSpPr>
          <a:xfrm>
            <a:off x="8127115" y="7310784"/>
            <a:ext cx="435191" cy="435191"/>
            <a:chOff x="-1" y="-2"/>
            <a:chExt cx="1087977" cy="1087977"/>
          </a:xfrm>
        </p:grpSpPr>
        <p:sp>
          <p:nvSpPr>
            <p:cNvPr id="128" name="Shape 317">
              <a:extLst>
                <a:ext uri="{FF2B5EF4-FFF2-40B4-BE49-F238E27FC236}">
                  <a16:creationId xmlns:a16="http://schemas.microsoft.com/office/drawing/2014/main" id="{74F24D3C-BB2D-4CD8-93F0-7FF271905623}"/>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BFBFBF"/>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29" name="Shape 318">
              <a:extLst>
                <a:ext uri="{FF2B5EF4-FFF2-40B4-BE49-F238E27FC236}">
                  <a16:creationId xmlns:a16="http://schemas.microsoft.com/office/drawing/2014/main" id="{B067F3B8-C45D-4BBD-A8F6-5305A65E2BF2}"/>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30" name="Shape 319">
              <a:extLst>
                <a:ext uri="{FF2B5EF4-FFF2-40B4-BE49-F238E27FC236}">
                  <a16:creationId xmlns:a16="http://schemas.microsoft.com/office/drawing/2014/main" id="{F509F771-53A0-4A8C-9145-E3EA5ED3ACFC}"/>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31" name="Shape 371">
            <a:extLst>
              <a:ext uri="{FF2B5EF4-FFF2-40B4-BE49-F238E27FC236}">
                <a16:creationId xmlns:a16="http://schemas.microsoft.com/office/drawing/2014/main" id="{355218C5-E5C5-4D27-B749-6295A98DE7C3}"/>
              </a:ext>
            </a:extLst>
          </p:cNvPr>
          <p:cNvSpPr/>
          <p:nvPr/>
        </p:nvSpPr>
        <p:spPr>
          <a:xfrm>
            <a:off x="9086464" y="7304641"/>
            <a:ext cx="626774"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Blogs</a:t>
            </a:r>
            <a:endParaRPr sz="2000" b="1" dirty="0"/>
          </a:p>
        </p:txBody>
      </p:sp>
      <p:sp>
        <p:nvSpPr>
          <p:cNvPr id="132" name="Shape 551">
            <a:extLst>
              <a:ext uri="{FF2B5EF4-FFF2-40B4-BE49-F238E27FC236}">
                <a16:creationId xmlns:a16="http://schemas.microsoft.com/office/drawing/2014/main" id="{8C2D52ED-E5C2-4F0B-9B42-AB4A24B33815}"/>
              </a:ext>
            </a:extLst>
          </p:cNvPr>
          <p:cNvSpPr/>
          <p:nvPr/>
        </p:nvSpPr>
        <p:spPr>
          <a:xfrm flipV="1">
            <a:off x="501197" y="5166697"/>
            <a:ext cx="12055162" cy="9190"/>
          </a:xfrm>
          <a:prstGeom prst="line">
            <a:avLst/>
          </a:prstGeom>
          <a:ln w="25400" cap="rnd">
            <a:solidFill>
              <a:srgbClr val="000000"/>
            </a:solidFill>
            <a:custDash>
              <a:ds d="100000" sp="200000"/>
            </a:custDash>
          </a:ln>
        </p:spPr>
        <p:txBody>
          <a:bodyPr lIns="28575" tIns="28575" rIns="28575" bIns="28575" anchor="ctr"/>
          <a:lstStyle/>
          <a:p>
            <a:pPr>
              <a:defRPr sz="3200"/>
            </a:pPr>
            <a:endParaRPr sz="1280" b="1"/>
          </a:p>
        </p:txBody>
      </p:sp>
      <p:sp>
        <p:nvSpPr>
          <p:cNvPr id="133" name="Shape 551">
            <a:extLst>
              <a:ext uri="{FF2B5EF4-FFF2-40B4-BE49-F238E27FC236}">
                <a16:creationId xmlns:a16="http://schemas.microsoft.com/office/drawing/2014/main" id="{A5AA3912-7576-4833-BACA-115314E21A90}"/>
              </a:ext>
            </a:extLst>
          </p:cNvPr>
          <p:cNvSpPr/>
          <p:nvPr/>
        </p:nvSpPr>
        <p:spPr>
          <a:xfrm flipV="1">
            <a:off x="474980" y="6427409"/>
            <a:ext cx="12055162" cy="9190"/>
          </a:xfrm>
          <a:prstGeom prst="line">
            <a:avLst/>
          </a:prstGeom>
          <a:ln w="25400" cap="rnd">
            <a:solidFill>
              <a:srgbClr val="000000"/>
            </a:solidFill>
            <a:custDash>
              <a:ds d="100000" sp="200000"/>
            </a:custDash>
          </a:ln>
        </p:spPr>
        <p:txBody>
          <a:bodyPr lIns="28575" tIns="28575" rIns="28575" bIns="28575" anchor="ctr"/>
          <a:lstStyle/>
          <a:p>
            <a:pPr>
              <a:defRPr sz="3200"/>
            </a:pPr>
            <a:endParaRPr sz="1280" b="1"/>
          </a:p>
        </p:txBody>
      </p:sp>
      <p:grpSp>
        <p:nvGrpSpPr>
          <p:cNvPr id="134" name="Group 328">
            <a:extLst>
              <a:ext uri="{FF2B5EF4-FFF2-40B4-BE49-F238E27FC236}">
                <a16:creationId xmlns:a16="http://schemas.microsoft.com/office/drawing/2014/main" id="{01EB713B-E2C5-466D-AE83-33F092151A1A}"/>
              </a:ext>
            </a:extLst>
          </p:cNvPr>
          <p:cNvGrpSpPr/>
          <p:nvPr/>
        </p:nvGrpSpPr>
        <p:grpSpPr>
          <a:xfrm>
            <a:off x="10872962" y="2466526"/>
            <a:ext cx="435191" cy="435191"/>
            <a:chOff x="-1" y="-2"/>
            <a:chExt cx="1087977" cy="1087977"/>
          </a:xfrm>
        </p:grpSpPr>
        <p:sp>
          <p:nvSpPr>
            <p:cNvPr id="135" name="Shape 325">
              <a:extLst>
                <a:ext uri="{FF2B5EF4-FFF2-40B4-BE49-F238E27FC236}">
                  <a16:creationId xmlns:a16="http://schemas.microsoft.com/office/drawing/2014/main" id="{A38F245A-106C-4918-9AFF-1A5DEA644847}"/>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36" name="Shape 326">
              <a:extLst>
                <a:ext uri="{FF2B5EF4-FFF2-40B4-BE49-F238E27FC236}">
                  <a16:creationId xmlns:a16="http://schemas.microsoft.com/office/drawing/2014/main" id="{A5CFE503-9EBA-4E38-AE27-4FA851E9ABED}"/>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37" name="Shape 327">
              <a:extLst>
                <a:ext uri="{FF2B5EF4-FFF2-40B4-BE49-F238E27FC236}">
                  <a16:creationId xmlns:a16="http://schemas.microsoft.com/office/drawing/2014/main" id="{ACCDFFD2-04EC-4107-8541-1B8529C25CA4}"/>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38" name="Shape 371">
            <a:extLst>
              <a:ext uri="{FF2B5EF4-FFF2-40B4-BE49-F238E27FC236}">
                <a16:creationId xmlns:a16="http://schemas.microsoft.com/office/drawing/2014/main" id="{13C594FA-4BE0-495B-AFEC-6788FA0F377A}"/>
              </a:ext>
            </a:extLst>
          </p:cNvPr>
          <p:cNvSpPr/>
          <p:nvPr/>
        </p:nvSpPr>
        <p:spPr>
          <a:xfrm>
            <a:off x="11495820" y="2445263"/>
            <a:ext cx="1213473"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Employees</a:t>
            </a:r>
            <a:endParaRPr sz="2000" b="1" dirty="0"/>
          </a:p>
        </p:txBody>
      </p:sp>
      <p:grpSp>
        <p:nvGrpSpPr>
          <p:cNvPr id="139" name="Group 328">
            <a:extLst>
              <a:ext uri="{FF2B5EF4-FFF2-40B4-BE49-F238E27FC236}">
                <a16:creationId xmlns:a16="http://schemas.microsoft.com/office/drawing/2014/main" id="{1019CD92-D29E-4C3F-B1D8-79B291F69DC3}"/>
              </a:ext>
            </a:extLst>
          </p:cNvPr>
          <p:cNvGrpSpPr/>
          <p:nvPr/>
        </p:nvGrpSpPr>
        <p:grpSpPr>
          <a:xfrm>
            <a:off x="10955127" y="3271067"/>
            <a:ext cx="435191" cy="435191"/>
            <a:chOff x="-1" y="-2"/>
            <a:chExt cx="1087977" cy="1087977"/>
          </a:xfrm>
        </p:grpSpPr>
        <p:sp>
          <p:nvSpPr>
            <p:cNvPr id="140" name="Shape 325">
              <a:extLst>
                <a:ext uri="{FF2B5EF4-FFF2-40B4-BE49-F238E27FC236}">
                  <a16:creationId xmlns:a16="http://schemas.microsoft.com/office/drawing/2014/main" id="{F6A71112-1CD4-4B87-81A5-41AEB3500635}"/>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41" name="Shape 326">
              <a:extLst>
                <a:ext uri="{FF2B5EF4-FFF2-40B4-BE49-F238E27FC236}">
                  <a16:creationId xmlns:a16="http://schemas.microsoft.com/office/drawing/2014/main" id="{4652C91E-D4BF-43A0-B563-EFB1704EA132}"/>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42" name="Shape 327">
              <a:extLst>
                <a:ext uri="{FF2B5EF4-FFF2-40B4-BE49-F238E27FC236}">
                  <a16:creationId xmlns:a16="http://schemas.microsoft.com/office/drawing/2014/main" id="{12989673-E11C-40B2-BCF3-BA3AC6D60E0F}"/>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43" name="Shape 371">
            <a:extLst>
              <a:ext uri="{FF2B5EF4-FFF2-40B4-BE49-F238E27FC236}">
                <a16:creationId xmlns:a16="http://schemas.microsoft.com/office/drawing/2014/main" id="{1E8A12A8-F539-4397-ADCE-8A57003B3713}"/>
              </a:ext>
            </a:extLst>
          </p:cNvPr>
          <p:cNvSpPr/>
          <p:nvPr/>
        </p:nvSpPr>
        <p:spPr>
          <a:xfrm>
            <a:off x="11542735" y="3249499"/>
            <a:ext cx="961802"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Partners</a:t>
            </a:r>
            <a:endParaRPr sz="2000" b="1" dirty="0"/>
          </a:p>
        </p:txBody>
      </p:sp>
      <p:grpSp>
        <p:nvGrpSpPr>
          <p:cNvPr id="144" name="Group 328">
            <a:extLst>
              <a:ext uri="{FF2B5EF4-FFF2-40B4-BE49-F238E27FC236}">
                <a16:creationId xmlns:a16="http://schemas.microsoft.com/office/drawing/2014/main" id="{65CB1BCE-45D7-492A-B5CE-9869EA1C4522}"/>
              </a:ext>
            </a:extLst>
          </p:cNvPr>
          <p:cNvGrpSpPr/>
          <p:nvPr/>
        </p:nvGrpSpPr>
        <p:grpSpPr>
          <a:xfrm>
            <a:off x="10981760" y="4029946"/>
            <a:ext cx="435191" cy="435191"/>
            <a:chOff x="-1" y="-2"/>
            <a:chExt cx="1087977" cy="1087977"/>
          </a:xfrm>
        </p:grpSpPr>
        <p:sp>
          <p:nvSpPr>
            <p:cNvPr id="145" name="Shape 325">
              <a:extLst>
                <a:ext uri="{FF2B5EF4-FFF2-40B4-BE49-F238E27FC236}">
                  <a16:creationId xmlns:a16="http://schemas.microsoft.com/office/drawing/2014/main" id="{A1BCB90B-74ED-4068-88BD-81B9C8070048}"/>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46" name="Shape 326">
              <a:extLst>
                <a:ext uri="{FF2B5EF4-FFF2-40B4-BE49-F238E27FC236}">
                  <a16:creationId xmlns:a16="http://schemas.microsoft.com/office/drawing/2014/main" id="{6BFFBD5A-E0B7-42D3-927F-210030BBA552}"/>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47" name="Shape 327">
              <a:extLst>
                <a:ext uri="{FF2B5EF4-FFF2-40B4-BE49-F238E27FC236}">
                  <a16:creationId xmlns:a16="http://schemas.microsoft.com/office/drawing/2014/main" id="{F3421ACF-9144-4DAC-99A9-5F1CC9A28413}"/>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48" name="Shape 371">
            <a:extLst>
              <a:ext uri="{FF2B5EF4-FFF2-40B4-BE49-F238E27FC236}">
                <a16:creationId xmlns:a16="http://schemas.microsoft.com/office/drawing/2014/main" id="{F0F2B9BB-E15B-4A05-84BE-1079050BBAF4}"/>
              </a:ext>
            </a:extLst>
          </p:cNvPr>
          <p:cNvSpPr/>
          <p:nvPr/>
        </p:nvSpPr>
        <p:spPr>
          <a:xfrm>
            <a:off x="11609999" y="4051772"/>
            <a:ext cx="947374"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Vendors</a:t>
            </a:r>
            <a:endParaRPr sz="2000" b="1" dirty="0"/>
          </a:p>
        </p:txBody>
      </p:sp>
      <p:grpSp>
        <p:nvGrpSpPr>
          <p:cNvPr id="149" name="Group 328">
            <a:extLst>
              <a:ext uri="{FF2B5EF4-FFF2-40B4-BE49-F238E27FC236}">
                <a16:creationId xmlns:a16="http://schemas.microsoft.com/office/drawing/2014/main" id="{F383CFBA-C580-400E-9F54-BBCC2D52E8DE}"/>
              </a:ext>
            </a:extLst>
          </p:cNvPr>
          <p:cNvGrpSpPr/>
          <p:nvPr/>
        </p:nvGrpSpPr>
        <p:grpSpPr>
          <a:xfrm>
            <a:off x="10954913" y="4688549"/>
            <a:ext cx="435191" cy="435191"/>
            <a:chOff x="-1" y="-2"/>
            <a:chExt cx="1087977" cy="1087977"/>
          </a:xfrm>
        </p:grpSpPr>
        <p:sp>
          <p:nvSpPr>
            <p:cNvPr id="150" name="Shape 325">
              <a:extLst>
                <a:ext uri="{FF2B5EF4-FFF2-40B4-BE49-F238E27FC236}">
                  <a16:creationId xmlns:a16="http://schemas.microsoft.com/office/drawing/2014/main" id="{9F9706D6-E09E-48E3-937D-C1BDB7651F57}"/>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51" name="Shape 326">
              <a:extLst>
                <a:ext uri="{FF2B5EF4-FFF2-40B4-BE49-F238E27FC236}">
                  <a16:creationId xmlns:a16="http://schemas.microsoft.com/office/drawing/2014/main" id="{C1EB0F7F-3000-470F-85C7-0886272729B7}"/>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52" name="Shape 327">
              <a:extLst>
                <a:ext uri="{FF2B5EF4-FFF2-40B4-BE49-F238E27FC236}">
                  <a16:creationId xmlns:a16="http://schemas.microsoft.com/office/drawing/2014/main" id="{27E1A18E-A0DD-487F-B701-06D01B6FDB06}"/>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53" name="Shape 371">
            <a:extLst>
              <a:ext uri="{FF2B5EF4-FFF2-40B4-BE49-F238E27FC236}">
                <a16:creationId xmlns:a16="http://schemas.microsoft.com/office/drawing/2014/main" id="{1AB66A9A-700E-45F5-A527-4CC780C3C3C7}"/>
              </a:ext>
            </a:extLst>
          </p:cNvPr>
          <p:cNvSpPr/>
          <p:nvPr/>
        </p:nvSpPr>
        <p:spPr>
          <a:xfrm>
            <a:off x="11653587" y="4673976"/>
            <a:ext cx="1192634"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Customers</a:t>
            </a:r>
            <a:endParaRPr sz="2000" b="1" dirty="0"/>
          </a:p>
        </p:txBody>
      </p:sp>
      <p:grpSp>
        <p:nvGrpSpPr>
          <p:cNvPr id="154" name="Group 316">
            <a:extLst>
              <a:ext uri="{FF2B5EF4-FFF2-40B4-BE49-F238E27FC236}">
                <a16:creationId xmlns:a16="http://schemas.microsoft.com/office/drawing/2014/main" id="{A7AFE5BC-B091-417F-A91A-D0980DF4A7F5}"/>
              </a:ext>
            </a:extLst>
          </p:cNvPr>
          <p:cNvGrpSpPr/>
          <p:nvPr/>
        </p:nvGrpSpPr>
        <p:grpSpPr>
          <a:xfrm>
            <a:off x="10956537" y="5485164"/>
            <a:ext cx="435191" cy="435191"/>
            <a:chOff x="-1" y="-2"/>
            <a:chExt cx="1087977" cy="1087977"/>
          </a:xfrm>
        </p:grpSpPr>
        <p:sp>
          <p:nvSpPr>
            <p:cNvPr id="155" name="Shape 313">
              <a:extLst>
                <a:ext uri="{FF2B5EF4-FFF2-40B4-BE49-F238E27FC236}">
                  <a16:creationId xmlns:a16="http://schemas.microsoft.com/office/drawing/2014/main" id="{E93175FF-4667-474A-BB1A-609D3D8A1291}"/>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56" name="Shape 314">
              <a:extLst>
                <a:ext uri="{FF2B5EF4-FFF2-40B4-BE49-F238E27FC236}">
                  <a16:creationId xmlns:a16="http://schemas.microsoft.com/office/drawing/2014/main" id="{CF52B9BF-DBFF-49CD-9563-863277B2F228}"/>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57" name="Shape 315">
              <a:extLst>
                <a:ext uri="{FF2B5EF4-FFF2-40B4-BE49-F238E27FC236}">
                  <a16:creationId xmlns:a16="http://schemas.microsoft.com/office/drawing/2014/main" id="{AEB10E7E-23CB-4365-848F-D0A9D128E02A}"/>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58" name="Shape 371">
            <a:extLst>
              <a:ext uri="{FF2B5EF4-FFF2-40B4-BE49-F238E27FC236}">
                <a16:creationId xmlns:a16="http://schemas.microsoft.com/office/drawing/2014/main" id="{7932890C-70C0-4CDF-8A4C-2025B54823A1}"/>
              </a:ext>
            </a:extLst>
          </p:cNvPr>
          <p:cNvSpPr/>
          <p:nvPr/>
        </p:nvSpPr>
        <p:spPr>
          <a:xfrm>
            <a:off x="11615648" y="5332148"/>
            <a:ext cx="939360" cy="673261"/>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Product</a:t>
            </a:r>
          </a:p>
          <a:p>
            <a:r>
              <a:rPr lang="en-US" sz="2000" b="1" dirty="0"/>
              <a:t>Reviews</a:t>
            </a:r>
            <a:endParaRPr sz="2000" b="1" dirty="0"/>
          </a:p>
        </p:txBody>
      </p:sp>
      <p:grpSp>
        <p:nvGrpSpPr>
          <p:cNvPr id="160" name="Group 320">
            <a:extLst>
              <a:ext uri="{FF2B5EF4-FFF2-40B4-BE49-F238E27FC236}">
                <a16:creationId xmlns:a16="http://schemas.microsoft.com/office/drawing/2014/main" id="{7F87F1FE-09A4-47D8-9232-C53A87A6C467}"/>
              </a:ext>
            </a:extLst>
          </p:cNvPr>
          <p:cNvGrpSpPr/>
          <p:nvPr/>
        </p:nvGrpSpPr>
        <p:grpSpPr>
          <a:xfrm>
            <a:off x="3807479" y="7715811"/>
            <a:ext cx="435191" cy="435191"/>
            <a:chOff x="-1" y="-2"/>
            <a:chExt cx="1087977" cy="1087977"/>
          </a:xfrm>
        </p:grpSpPr>
        <p:sp>
          <p:nvSpPr>
            <p:cNvPr id="161" name="Shape 317">
              <a:extLst>
                <a:ext uri="{FF2B5EF4-FFF2-40B4-BE49-F238E27FC236}">
                  <a16:creationId xmlns:a16="http://schemas.microsoft.com/office/drawing/2014/main" id="{B6DF001D-4407-4E2A-B836-C9FA4885F7E8}"/>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BFBFBF"/>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62" name="Shape 318">
              <a:extLst>
                <a:ext uri="{FF2B5EF4-FFF2-40B4-BE49-F238E27FC236}">
                  <a16:creationId xmlns:a16="http://schemas.microsoft.com/office/drawing/2014/main" id="{D14435F9-094C-408E-8A36-BB93073C36AC}"/>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63" name="Shape 319">
              <a:extLst>
                <a:ext uri="{FF2B5EF4-FFF2-40B4-BE49-F238E27FC236}">
                  <a16:creationId xmlns:a16="http://schemas.microsoft.com/office/drawing/2014/main" id="{0AE57027-EC33-47F0-AF18-8E0E303064BD}"/>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64" name="Shape 371">
            <a:extLst>
              <a:ext uri="{FF2B5EF4-FFF2-40B4-BE49-F238E27FC236}">
                <a16:creationId xmlns:a16="http://schemas.microsoft.com/office/drawing/2014/main" id="{20D2EDA1-F55C-4CE0-BE90-34902D9FCE0E}"/>
              </a:ext>
            </a:extLst>
          </p:cNvPr>
          <p:cNvSpPr/>
          <p:nvPr/>
        </p:nvSpPr>
        <p:spPr>
          <a:xfrm>
            <a:off x="4454722" y="7743880"/>
            <a:ext cx="1962076"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Knowledge Graph</a:t>
            </a:r>
            <a:endParaRPr sz="2000" b="1" dirty="0"/>
          </a:p>
        </p:txBody>
      </p:sp>
      <p:sp>
        <p:nvSpPr>
          <p:cNvPr id="165" name="Shape 551">
            <a:extLst>
              <a:ext uri="{FF2B5EF4-FFF2-40B4-BE49-F238E27FC236}">
                <a16:creationId xmlns:a16="http://schemas.microsoft.com/office/drawing/2014/main" id="{7D960738-12B5-4A33-9B84-32BB6D2A1681}"/>
              </a:ext>
            </a:extLst>
          </p:cNvPr>
          <p:cNvSpPr/>
          <p:nvPr/>
        </p:nvSpPr>
        <p:spPr>
          <a:xfrm flipH="1" flipV="1">
            <a:off x="7504206" y="2466526"/>
            <a:ext cx="51131" cy="5840966"/>
          </a:xfrm>
          <a:prstGeom prst="line">
            <a:avLst/>
          </a:prstGeom>
          <a:ln w="25400" cap="rnd">
            <a:solidFill>
              <a:srgbClr val="000000"/>
            </a:solidFill>
            <a:custDash>
              <a:ds d="100000" sp="200000"/>
            </a:custDash>
          </a:ln>
        </p:spPr>
        <p:txBody>
          <a:bodyPr lIns="28575" tIns="28575" rIns="28575" bIns="28575" anchor="ctr"/>
          <a:lstStyle/>
          <a:p>
            <a:pPr>
              <a:defRPr sz="3200"/>
            </a:pPr>
            <a:endParaRPr sz="1280" b="1"/>
          </a:p>
        </p:txBody>
      </p:sp>
      <p:sp>
        <p:nvSpPr>
          <p:cNvPr id="166" name="Shape 551">
            <a:extLst>
              <a:ext uri="{FF2B5EF4-FFF2-40B4-BE49-F238E27FC236}">
                <a16:creationId xmlns:a16="http://schemas.microsoft.com/office/drawing/2014/main" id="{45B3A674-FFE9-4674-BEC8-EBCFEDB6D0E5}"/>
              </a:ext>
            </a:extLst>
          </p:cNvPr>
          <p:cNvSpPr/>
          <p:nvPr/>
        </p:nvSpPr>
        <p:spPr>
          <a:xfrm flipH="1" flipV="1">
            <a:off x="10413469" y="2326393"/>
            <a:ext cx="51131" cy="5840966"/>
          </a:xfrm>
          <a:prstGeom prst="line">
            <a:avLst/>
          </a:prstGeom>
          <a:ln w="25400" cap="rnd">
            <a:solidFill>
              <a:srgbClr val="000000"/>
            </a:solidFill>
            <a:custDash>
              <a:ds d="100000" sp="200000"/>
            </a:custDash>
          </a:ln>
        </p:spPr>
        <p:txBody>
          <a:bodyPr lIns="28575" tIns="28575" rIns="28575" bIns="28575" anchor="ctr"/>
          <a:lstStyle/>
          <a:p>
            <a:pPr>
              <a:defRPr sz="3200"/>
            </a:pPr>
            <a:endParaRPr sz="1280" b="1"/>
          </a:p>
        </p:txBody>
      </p:sp>
      <p:grpSp>
        <p:nvGrpSpPr>
          <p:cNvPr id="167" name="Group 328">
            <a:extLst>
              <a:ext uri="{FF2B5EF4-FFF2-40B4-BE49-F238E27FC236}">
                <a16:creationId xmlns:a16="http://schemas.microsoft.com/office/drawing/2014/main" id="{1EB3A7CA-896D-4316-9C5D-797AD4752420}"/>
              </a:ext>
            </a:extLst>
          </p:cNvPr>
          <p:cNvGrpSpPr/>
          <p:nvPr/>
        </p:nvGrpSpPr>
        <p:grpSpPr>
          <a:xfrm>
            <a:off x="5448656" y="3171216"/>
            <a:ext cx="435191" cy="435191"/>
            <a:chOff x="-1" y="-2"/>
            <a:chExt cx="1087977" cy="1087977"/>
          </a:xfrm>
        </p:grpSpPr>
        <p:sp>
          <p:nvSpPr>
            <p:cNvPr id="168" name="Shape 325">
              <a:extLst>
                <a:ext uri="{FF2B5EF4-FFF2-40B4-BE49-F238E27FC236}">
                  <a16:creationId xmlns:a16="http://schemas.microsoft.com/office/drawing/2014/main" id="{E25BBAD7-35A8-4431-92C8-288002BD317E}"/>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69" name="Shape 326">
              <a:extLst>
                <a:ext uri="{FF2B5EF4-FFF2-40B4-BE49-F238E27FC236}">
                  <a16:creationId xmlns:a16="http://schemas.microsoft.com/office/drawing/2014/main" id="{B91ABF56-7A11-459B-A09F-AE55DC573705}"/>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70" name="Shape 327">
              <a:extLst>
                <a:ext uri="{FF2B5EF4-FFF2-40B4-BE49-F238E27FC236}">
                  <a16:creationId xmlns:a16="http://schemas.microsoft.com/office/drawing/2014/main" id="{FCB3301A-DAAB-470A-A11A-D0CA4DE30D16}"/>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71" name="Shape 371">
            <a:extLst>
              <a:ext uri="{FF2B5EF4-FFF2-40B4-BE49-F238E27FC236}">
                <a16:creationId xmlns:a16="http://schemas.microsoft.com/office/drawing/2014/main" id="{F5F1DA68-7CDF-4749-AAD0-835741F2A5B6}"/>
              </a:ext>
            </a:extLst>
          </p:cNvPr>
          <p:cNvSpPr/>
          <p:nvPr/>
        </p:nvSpPr>
        <p:spPr>
          <a:xfrm>
            <a:off x="6045770" y="3087034"/>
            <a:ext cx="1336904" cy="673261"/>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Social</a:t>
            </a:r>
          </a:p>
          <a:p>
            <a:r>
              <a:rPr lang="en-US" sz="2000" b="1" dirty="0"/>
              <a:t>Interactions</a:t>
            </a:r>
            <a:endParaRPr sz="2000" b="1" dirty="0"/>
          </a:p>
        </p:txBody>
      </p:sp>
      <p:grpSp>
        <p:nvGrpSpPr>
          <p:cNvPr id="172" name="Group 316">
            <a:extLst>
              <a:ext uri="{FF2B5EF4-FFF2-40B4-BE49-F238E27FC236}">
                <a16:creationId xmlns:a16="http://schemas.microsoft.com/office/drawing/2014/main" id="{C6C940C2-270F-4B46-947B-C243FD501281}"/>
              </a:ext>
            </a:extLst>
          </p:cNvPr>
          <p:cNvGrpSpPr/>
          <p:nvPr/>
        </p:nvGrpSpPr>
        <p:grpSpPr>
          <a:xfrm>
            <a:off x="5371061" y="5464654"/>
            <a:ext cx="435191" cy="435191"/>
            <a:chOff x="-1" y="-2"/>
            <a:chExt cx="1087977" cy="1087977"/>
          </a:xfrm>
        </p:grpSpPr>
        <p:sp>
          <p:nvSpPr>
            <p:cNvPr id="173" name="Shape 313">
              <a:extLst>
                <a:ext uri="{FF2B5EF4-FFF2-40B4-BE49-F238E27FC236}">
                  <a16:creationId xmlns:a16="http://schemas.microsoft.com/office/drawing/2014/main" id="{F76A49E1-7B60-4EC6-A879-C45BECA3A2D1}"/>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FFC000"/>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74" name="Shape 314">
              <a:extLst>
                <a:ext uri="{FF2B5EF4-FFF2-40B4-BE49-F238E27FC236}">
                  <a16:creationId xmlns:a16="http://schemas.microsoft.com/office/drawing/2014/main" id="{F23A54CF-1412-4B8A-9F63-983CF2C3A1AC}"/>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75" name="Shape 315">
              <a:extLst>
                <a:ext uri="{FF2B5EF4-FFF2-40B4-BE49-F238E27FC236}">
                  <a16:creationId xmlns:a16="http://schemas.microsoft.com/office/drawing/2014/main" id="{1DB2EF45-ED04-40CA-ABA8-F659467E1A6E}"/>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76" name="Shape 371">
            <a:extLst>
              <a:ext uri="{FF2B5EF4-FFF2-40B4-BE49-F238E27FC236}">
                <a16:creationId xmlns:a16="http://schemas.microsoft.com/office/drawing/2014/main" id="{BFD8A911-5003-4E25-88CF-CC1502C38555}"/>
              </a:ext>
            </a:extLst>
          </p:cNvPr>
          <p:cNvSpPr/>
          <p:nvPr/>
        </p:nvSpPr>
        <p:spPr>
          <a:xfrm>
            <a:off x="5884275" y="5345619"/>
            <a:ext cx="1275990" cy="673261"/>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Group </a:t>
            </a:r>
          </a:p>
          <a:p>
            <a:r>
              <a:rPr lang="en-US" sz="2000" b="1" dirty="0"/>
              <a:t>Discussions</a:t>
            </a:r>
            <a:endParaRPr sz="2000" b="1" dirty="0"/>
          </a:p>
        </p:txBody>
      </p:sp>
      <p:grpSp>
        <p:nvGrpSpPr>
          <p:cNvPr id="177" name="Group 328">
            <a:extLst>
              <a:ext uri="{FF2B5EF4-FFF2-40B4-BE49-F238E27FC236}">
                <a16:creationId xmlns:a16="http://schemas.microsoft.com/office/drawing/2014/main" id="{598B8EA9-057D-4F84-91AE-B94A2BB28D1F}"/>
              </a:ext>
            </a:extLst>
          </p:cNvPr>
          <p:cNvGrpSpPr/>
          <p:nvPr/>
        </p:nvGrpSpPr>
        <p:grpSpPr>
          <a:xfrm>
            <a:off x="5457318" y="4135824"/>
            <a:ext cx="435191" cy="435191"/>
            <a:chOff x="-1" y="-2"/>
            <a:chExt cx="1087977" cy="1087977"/>
          </a:xfrm>
        </p:grpSpPr>
        <p:sp>
          <p:nvSpPr>
            <p:cNvPr id="178" name="Shape 325">
              <a:extLst>
                <a:ext uri="{FF2B5EF4-FFF2-40B4-BE49-F238E27FC236}">
                  <a16:creationId xmlns:a16="http://schemas.microsoft.com/office/drawing/2014/main" id="{56E92133-6A04-46C4-9C49-336E77AE85D0}"/>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79" name="Shape 326">
              <a:extLst>
                <a:ext uri="{FF2B5EF4-FFF2-40B4-BE49-F238E27FC236}">
                  <a16:creationId xmlns:a16="http://schemas.microsoft.com/office/drawing/2014/main" id="{CF72724F-ABAD-43A3-B9B8-16ED2192C5B0}"/>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80" name="Shape 327">
              <a:extLst>
                <a:ext uri="{FF2B5EF4-FFF2-40B4-BE49-F238E27FC236}">
                  <a16:creationId xmlns:a16="http://schemas.microsoft.com/office/drawing/2014/main" id="{3DD80CBB-A3F8-4CE3-B55B-9EB6B51DDDB9}"/>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81" name="Shape 371">
            <a:extLst>
              <a:ext uri="{FF2B5EF4-FFF2-40B4-BE49-F238E27FC236}">
                <a16:creationId xmlns:a16="http://schemas.microsoft.com/office/drawing/2014/main" id="{17FD7756-E5A2-4CFA-89D0-CD3326181DF2}"/>
              </a:ext>
            </a:extLst>
          </p:cNvPr>
          <p:cNvSpPr/>
          <p:nvPr/>
        </p:nvSpPr>
        <p:spPr>
          <a:xfrm>
            <a:off x="6060113" y="4205531"/>
            <a:ext cx="972289" cy="365485"/>
          </a:xfrm>
          <a:prstGeom prst="rect">
            <a:avLst/>
          </a:prstGeom>
          <a:ln w="12700">
            <a:miter lim="400000"/>
          </a:ln>
          <a:extLst>
            <a:ext uri="{C572A759-6A51-4108-AA02-DFA0A04FC94B}">
              <ma14:wrappingTextBoxFlag xmlns="" xmlns:ma14="http://schemas.microsoft.com/office/mac/drawingml/2011/main" val="1"/>
            </a:ext>
          </a:extLst>
        </p:spPr>
        <p:txBody>
          <a:bodyPr wrap="squar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Surveys</a:t>
            </a:r>
            <a:endParaRPr sz="2000" b="1" dirty="0"/>
          </a:p>
        </p:txBody>
      </p:sp>
      <p:grpSp>
        <p:nvGrpSpPr>
          <p:cNvPr id="182" name="Group 328">
            <a:extLst>
              <a:ext uri="{FF2B5EF4-FFF2-40B4-BE49-F238E27FC236}">
                <a16:creationId xmlns:a16="http://schemas.microsoft.com/office/drawing/2014/main" id="{D4A96433-81C7-4AF7-959A-2AD2152523DD}"/>
              </a:ext>
            </a:extLst>
          </p:cNvPr>
          <p:cNvGrpSpPr/>
          <p:nvPr/>
        </p:nvGrpSpPr>
        <p:grpSpPr>
          <a:xfrm>
            <a:off x="8090774" y="4568595"/>
            <a:ext cx="435191" cy="435191"/>
            <a:chOff x="-1" y="-2"/>
            <a:chExt cx="1087977" cy="1087977"/>
          </a:xfrm>
        </p:grpSpPr>
        <p:sp>
          <p:nvSpPr>
            <p:cNvPr id="183" name="Shape 325">
              <a:extLst>
                <a:ext uri="{FF2B5EF4-FFF2-40B4-BE49-F238E27FC236}">
                  <a16:creationId xmlns:a16="http://schemas.microsoft.com/office/drawing/2014/main" id="{89F48382-2004-422E-A50E-2900A67E8B6D}"/>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84" name="Shape 326">
              <a:extLst>
                <a:ext uri="{FF2B5EF4-FFF2-40B4-BE49-F238E27FC236}">
                  <a16:creationId xmlns:a16="http://schemas.microsoft.com/office/drawing/2014/main" id="{7E30B3A0-20BE-496B-8D0E-024EF76C8D55}"/>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85" name="Shape 327">
              <a:extLst>
                <a:ext uri="{FF2B5EF4-FFF2-40B4-BE49-F238E27FC236}">
                  <a16:creationId xmlns:a16="http://schemas.microsoft.com/office/drawing/2014/main" id="{4BB07DB4-A74F-43AD-A20F-7740900229B9}"/>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86" name="Shape 371">
            <a:extLst>
              <a:ext uri="{FF2B5EF4-FFF2-40B4-BE49-F238E27FC236}">
                <a16:creationId xmlns:a16="http://schemas.microsoft.com/office/drawing/2014/main" id="{98461818-44E9-4C9A-AA72-FF2E44E162E1}"/>
              </a:ext>
            </a:extLst>
          </p:cNvPr>
          <p:cNvSpPr/>
          <p:nvPr/>
        </p:nvSpPr>
        <p:spPr>
          <a:xfrm>
            <a:off x="9066486" y="4556387"/>
            <a:ext cx="865622"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Careers</a:t>
            </a:r>
            <a:endParaRPr sz="2000" b="1" dirty="0"/>
          </a:p>
        </p:txBody>
      </p:sp>
      <p:grpSp>
        <p:nvGrpSpPr>
          <p:cNvPr id="187" name="Group 328">
            <a:extLst>
              <a:ext uri="{FF2B5EF4-FFF2-40B4-BE49-F238E27FC236}">
                <a16:creationId xmlns:a16="http://schemas.microsoft.com/office/drawing/2014/main" id="{74374449-ABE0-47A4-908D-514B29FE0DED}"/>
              </a:ext>
            </a:extLst>
          </p:cNvPr>
          <p:cNvGrpSpPr/>
          <p:nvPr/>
        </p:nvGrpSpPr>
        <p:grpSpPr>
          <a:xfrm>
            <a:off x="8081416" y="2526147"/>
            <a:ext cx="435191" cy="435191"/>
            <a:chOff x="-1" y="-2"/>
            <a:chExt cx="1087977" cy="1087977"/>
          </a:xfrm>
        </p:grpSpPr>
        <p:sp>
          <p:nvSpPr>
            <p:cNvPr id="188" name="Shape 325">
              <a:extLst>
                <a:ext uri="{FF2B5EF4-FFF2-40B4-BE49-F238E27FC236}">
                  <a16:creationId xmlns:a16="http://schemas.microsoft.com/office/drawing/2014/main" id="{A1BD6DF8-517F-45AB-A53D-4EFCD4F98013}"/>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89" name="Shape 326">
              <a:extLst>
                <a:ext uri="{FF2B5EF4-FFF2-40B4-BE49-F238E27FC236}">
                  <a16:creationId xmlns:a16="http://schemas.microsoft.com/office/drawing/2014/main" id="{D4E460AA-9ECC-4F76-A7D5-2ECA7A8B78E4}"/>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90" name="Shape 327">
              <a:extLst>
                <a:ext uri="{FF2B5EF4-FFF2-40B4-BE49-F238E27FC236}">
                  <a16:creationId xmlns:a16="http://schemas.microsoft.com/office/drawing/2014/main" id="{30CBC398-E697-47DD-955F-7DF8E2C72535}"/>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91" name="Shape 371">
            <a:extLst>
              <a:ext uri="{FF2B5EF4-FFF2-40B4-BE49-F238E27FC236}">
                <a16:creationId xmlns:a16="http://schemas.microsoft.com/office/drawing/2014/main" id="{8571503E-50BE-4BC3-9101-53695D3BCEDD}"/>
              </a:ext>
            </a:extLst>
          </p:cNvPr>
          <p:cNvSpPr/>
          <p:nvPr/>
        </p:nvSpPr>
        <p:spPr>
          <a:xfrm>
            <a:off x="8983990" y="2499172"/>
            <a:ext cx="896079" cy="365485"/>
          </a:xfrm>
          <a:prstGeom prst="rect">
            <a:avLst/>
          </a:prstGeom>
          <a:ln w="12700">
            <a:miter lim="400000"/>
          </a:ln>
          <a:extLst>
            <a:ext uri="{C572A759-6A51-4108-AA02-DFA0A04FC94B}">
              <ma14:wrappingTextBoxFlag xmlns="" xmlns:ma14="http://schemas.microsoft.com/office/mac/drawingml/2011/main" val="1"/>
            </a:ext>
          </a:extLst>
        </p:spPr>
        <p:txBody>
          <a:bodyPr wrap="non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Courses</a:t>
            </a:r>
            <a:endParaRPr sz="2000" b="1" dirty="0"/>
          </a:p>
        </p:txBody>
      </p:sp>
      <p:grpSp>
        <p:nvGrpSpPr>
          <p:cNvPr id="192" name="Group 328">
            <a:extLst>
              <a:ext uri="{FF2B5EF4-FFF2-40B4-BE49-F238E27FC236}">
                <a16:creationId xmlns:a16="http://schemas.microsoft.com/office/drawing/2014/main" id="{055ABE62-8792-4469-BD8F-23A8DAB1C61D}"/>
              </a:ext>
            </a:extLst>
          </p:cNvPr>
          <p:cNvGrpSpPr/>
          <p:nvPr/>
        </p:nvGrpSpPr>
        <p:grpSpPr>
          <a:xfrm>
            <a:off x="5451718" y="4645925"/>
            <a:ext cx="435191" cy="435191"/>
            <a:chOff x="-1" y="-2"/>
            <a:chExt cx="1087977" cy="1087977"/>
          </a:xfrm>
        </p:grpSpPr>
        <p:sp>
          <p:nvSpPr>
            <p:cNvPr id="193" name="Shape 325">
              <a:extLst>
                <a:ext uri="{FF2B5EF4-FFF2-40B4-BE49-F238E27FC236}">
                  <a16:creationId xmlns:a16="http://schemas.microsoft.com/office/drawing/2014/main" id="{185D3DEE-1CB7-41B0-88B9-4C150BCEB41E}"/>
                </a:ext>
              </a:extLst>
            </p:cNvPr>
            <p:cNvSpPr/>
            <p:nvPr/>
          </p:nvSpPr>
          <p:spPr>
            <a:xfrm>
              <a:off x="-2" y="-2"/>
              <a:ext cx="1087978"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400" y="0"/>
                  </a:lnTo>
                  <a:lnTo>
                    <a:pt x="21600" y="0"/>
                  </a:lnTo>
                  <a:lnTo>
                    <a:pt x="21600" y="16200"/>
                  </a:lnTo>
                  <a:lnTo>
                    <a:pt x="16200" y="21600"/>
                  </a:lnTo>
                  <a:lnTo>
                    <a:pt x="0" y="21600"/>
                  </a:lnTo>
                  <a:close/>
                </a:path>
              </a:pathLst>
            </a:custGeom>
            <a:solidFill>
              <a:srgbClr val="09A6CD"/>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94" name="Shape 326">
              <a:extLst>
                <a:ext uri="{FF2B5EF4-FFF2-40B4-BE49-F238E27FC236}">
                  <a16:creationId xmlns:a16="http://schemas.microsoft.com/office/drawing/2014/main" id="{2CC0818C-004D-4ABC-AF5F-C8A9CFF518EC}"/>
                </a:ext>
              </a:extLst>
            </p:cNvPr>
            <p:cNvSpPr/>
            <p:nvPr/>
          </p:nvSpPr>
          <p:spPr>
            <a:xfrm>
              <a:off x="815981" y="-2"/>
              <a:ext cx="271996" cy="1087978"/>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sp>
          <p:nvSpPr>
            <p:cNvPr id="195" name="Shape 327">
              <a:extLst>
                <a:ext uri="{FF2B5EF4-FFF2-40B4-BE49-F238E27FC236}">
                  <a16:creationId xmlns:a16="http://schemas.microsoft.com/office/drawing/2014/main" id="{EEB06C80-B69A-4E43-BDDF-D057ED419C47}"/>
                </a:ext>
              </a:extLst>
            </p:cNvPr>
            <p:cNvSpPr/>
            <p:nvPr/>
          </p:nvSpPr>
          <p:spPr>
            <a:xfrm>
              <a:off x="-2" y="-3"/>
              <a:ext cx="1087978" cy="2719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400" y="0"/>
                  </a:lnTo>
                  <a:lnTo>
                    <a:pt x="21600" y="0"/>
                  </a:lnTo>
                  <a:lnTo>
                    <a:pt x="16200" y="21600"/>
                  </a:lnTo>
                  <a:close/>
                </a:path>
              </a:pathLst>
            </a:custGeom>
            <a:solidFill>
              <a:srgbClr val="FFFFFF">
                <a:alpha val="20000"/>
              </a:srgbClr>
            </a:solidFill>
            <a:ln w="12700" cap="flat">
              <a:noFill/>
              <a:miter lim="400000"/>
            </a:ln>
            <a:effectLst/>
          </p:spPr>
          <p:txBody>
            <a:bodyPr wrap="square" lIns="36575" tIns="36575" rIns="36575" bIns="36575" numCol="1" anchor="ctr">
              <a:noAutofit/>
            </a:bodyPr>
            <a:lstStyle/>
            <a:p>
              <a:pPr defTabSz="731543">
                <a:defRPr sz="3200">
                  <a:solidFill>
                    <a:srgbClr val="FFFFFF"/>
                  </a:solidFill>
                  <a:latin typeface="Calibri"/>
                  <a:ea typeface="Calibri"/>
                  <a:cs typeface="Calibri"/>
                  <a:sym typeface="Calibri"/>
                </a:defRPr>
              </a:pPr>
              <a:endParaRPr sz="1280" b="1"/>
            </a:p>
          </p:txBody>
        </p:sp>
      </p:grpSp>
      <p:sp>
        <p:nvSpPr>
          <p:cNvPr id="196" name="Shape 371">
            <a:extLst>
              <a:ext uri="{FF2B5EF4-FFF2-40B4-BE49-F238E27FC236}">
                <a16:creationId xmlns:a16="http://schemas.microsoft.com/office/drawing/2014/main" id="{CC1DCE52-2CD4-4FE2-B0F8-22FCBA212EDB}"/>
              </a:ext>
            </a:extLst>
          </p:cNvPr>
          <p:cNvSpPr/>
          <p:nvPr/>
        </p:nvSpPr>
        <p:spPr>
          <a:xfrm>
            <a:off x="6054513" y="4715631"/>
            <a:ext cx="972289" cy="365485"/>
          </a:xfrm>
          <a:prstGeom prst="rect">
            <a:avLst/>
          </a:prstGeom>
          <a:ln w="12700">
            <a:miter lim="400000"/>
          </a:ln>
          <a:extLst>
            <a:ext uri="{C572A759-6A51-4108-AA02-DFA0A04FC94B}">
              <ma14:wrappingTextBoxFlag xmlns="" xmlns:ma14="http://schemas.microsoft.com/office/mac/drawingml/2011/main" val="1"/>
            </a:ext>
          </a:extLst>
        </p:spPr>
        <p:txBody>
          <a:bodyPr wrap="square" lIns="28575" tIns="28575" rIns="28575" bIns="28575" anchor="ctr">
            <a:spAutoFit/>
          </a:bodyPr>
          <a:lstStyle>
            <a:lvl1pPr>
              <a:defRPr>
                <a:latin typeface="Bradley Hand ITC TT-Bold"/>
                <a:ea typeface="Bradley Hand ITC TT-Bold"/>
                <a:cs typeface="Bradley Hand ITC TT-Bold"/>
                <a:sym typeface="Bradley Hand ITC TT-Bold"/>
              </a:defRPr>
            </a:lvl1pPr>
          </a:lstStyle>
          <a:p>
            <a:r>
              <a:rPr lang="en-US" sz="2000" b="1" dirty="0"/>
              <a:t>Wallet</a:t>
            </a:r>
            <a:endParaRPr sz="2000" b="1" dirty="0"/>
          </a:p>
        </p:txBody>
      </p:sp>
      <p:sp>
        <p:nvSpPr>
          <p:cNvPr id="197" name="Arrow: Right 196">
            <a:extLst>
              <a:ext uri="{FF2B5EF4-FFF2-40B4-BE49-F238E27FC236}">
                <a16:creationId xmlns:a16="http://schemas.microsoft.com/office/drawing/2014/main" id="{4B590DB0-5DE5-432F-AEEC-887A574459D1}"/>
              </a:ext>
            </a:extLst>
          </p:cNvPr>
          <p:cNvSpPr/>
          <p:nvPr/>
        </p:nvSpPr>
        <p:spPr>
          <a:xfrm>
            <a:off x="1013042" y="2322938"/>
            <a:ext cx="1198618" cy="5281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63149436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hape 165"/>
          <p:cNvSpPr>
            <a:spLocks noGrp="1"/>
          </p:cNvSpPr>
          <p:nvPr>
            <p:ph type="title"/>
          </p:nvPr>
        </p:nvSpPr>
        <p:spPr>
          <a:xfrm>
            <a:off x="161259" y="105044"/>
            <a:ext cx="5081267" cy="1415229"/>
          </a:xfrm>
          <a:prstGeom prst="rect">
            <a:avLst/>
          </a:prstGeom>
        </p:spPr>
        <p:txBody>
          <a:bodyPr/>
          <a:lstStyle>
            <a:lvl1pPr algn="ctr" defTabSz="348416">
              <a:defRPr sz="4757">
                <a:solidFill>
                  <a:srgbClr val="000000"/>
                </a:solidFill>
                <a:latin typeface="+mn-lt"/>
                <a:ea typeface="+mn-ea"/>
                <a:cs typeface="+mn-cs"/>
                <a:sym typeface="Helvetica Light"/>
              </a:defRPr>
            </a:lvl1pPr>
          </a:lstStyle>
          <a:p>
            <a:r>
              <a:t>Semantic Analysis</a:t>
            </a:r>
          </a:p>
        </p:txBody>
      </p:sp>
      <p:sp>
        <p:nvSpPr>
          <p:cNvPr id="166" name="Shape 166"/>
          <p:cNvSpPr>
            <a:spLocks noGrp="1"/>
          </p:cNvSpPr>
          <p:nvPr>
            <p:ph type="body" idx="13"/>
          </p:nvPr>
        </p:nvSpPr>
        <p:spPr>
          <a:xfrm>
            <a:off x="176068" y="1564491"/>
            <a:ext cx="10750523" cy="1101797"/>
          </a:xfrm>
          <a:prstGeom prst="rect">
            <a:avLst/>
          </a:prstGeom>
          <a:extLst>
            <a:ext uri="{C572A759-6A51-4108-AA02-DFA0A04FC94B}">
              <ma14:wrappingTextBoxFlag xmlns:ma14="http://schemas.microsoft.com/office/mac/drawingml/2011/main" xmlns="" val="1"/>
            </a:ext>
          </a:extLst>
        </p:spPr>
        <p:txBody>
          <a:bodyPr/>
          <a:lstStyle>
            <a:lvl1pPr marL="0" indent="0" defTabSz="1300480">
              <a:spcBef>
                <a:spcPts val="0"/>
              </a:spcBef>
              <a:buSzTx/>
              <a:buNone/>
              <a:defRPr sz="2400">
                <a:latin typeface="Rockwell"/>
                <a:ea typeface="Rockwell"/>
                <a:cs typeface="Rockwell"/>
                <a:sym typeface="Rockwell"/>
              </a:defRPr>
            </a:lvl1pPr>
          </a:lstStyle>
          <a:p>
            <a:r>
              <a:t>Grammatical relationships between words and phrases</a:t>
            </a:r>
          </a:p>
        </p:txBody>
      </p:sp>
      <p:sp>
        <p:nvSpPr>
          <p:cNvPr id="167" name="Shape 167"/>
          <p:cNvSpPr/>
          <p:nvPr/>
        </p:nvSpPr>
        <p:spPr>
          <a:xfrm>
            <a:off x="3919881" y="3417844"/>
            <a:ext cx="710439" cy="620777"/>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1300480">
              <a:defRPr sz="2400">
                <a:latin typeface="Tempus Sans ITC"/>
                <a:ea typeface="Tempus Sans ITC"/>
                <a:cs typeface="Tempus Sans ITC"/>
                <a:sym typeface="Tempus Sans ITC"/>
              </a:defRPr>
            </a:lvl1pPr>
          </a:lstStyle>
          <a:p>
            <a:r>
              <a:rPr dirty="0"/>
              <a:t>John</a:t>
            </a:r>
          </a:p>
        </p:txBody>
      </p:sp>
      <p:sp>
        <p:nvSpPr>
          <p:cNvPr id="168" name="Shape 168"/>
          <p:cNvSpPr/>
          <p:nvPr/>
        </p:nvSpPr>
        <p:spPr>
          <a:xfrm>
            <a:off x="5343748" y="3406240"/>
            <a:ext cx="415164" cy="620778"/>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1300480">
              <a:defRPr sz="2400">
                <a:latin typeface="Tempus Sans ITC"/>
                <a:ea typeface="Tempus Sans ITC"/>
                <a:cs typeface="Tempus Sans ITC"/>
                <a:sym typeface="Tempus Sans ITC"/>
              </a:defRPr>
            </a:lvl1pPr>
          </a:lstStyle>
          <a:p>
            <a:r>
              <a:t>hit</a:t>
            </a:r>
          </a:p>
        </p:txBody>
      </p:sp>
      <p:sp>
        <p:nvSpPr>
          <p:cNvPr id="169" name="Shape 169"/>
          <p:cNvSpPr/>
          <p:nvPr/>
        </p:nvSpPr>
        <p:spPr>
          <a:xfrm>
            <a:off x="6804115" y="3406240"/>
            <a:ext cx="493650" cy="620778"/>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1300480">
              <a:defRPr sz="2400">
                <a:latin typeface="Tempus Sans ITC"/>
                <a:ea typeface="Tempus Sans ITC"/>
                <a:cs typeface="Tempus Sans ITC"/>
                <a:sym typeface="Tempus Sans ITC"/>
              </a:defRPr>
            </a:lvl1pPr>
          </a:lstStyle>
          <a:p>
            <a:r>
              <a:t>the</a:t>
            </a:r>
          </a:p>
        </p:txBody>
      </p:sp>
      <p:sp>
        <p:nvSpPr>
          <p:cNvPr id="170" name="Shape 170"/>
          <p:cNvSpPr/>
          <p:nvPr/>
        </p:nvSpPr>
        <p:spPr>
          <a:xfrm>
            <a:off x="8347215" y="3406240"/>
            <a:ext cx="510414" cy="620778"/>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1300480">
              <a:defRPr sz="2400">
                <a:latin typeface="Tempus Sans ITC"/>
                <a:ea typeface="Tempus Sans ITC"/>
                <a:cs typeface="Tempus Sans ITC"/>
                <a:sym typeface="Tempus Sans ITC"/>
              </a:defRPr>
            </a:lvl1pPr>
          </a:lstStyle>
          <a:p>
            <a:r>
              <a:t>ball</a:t>
            </a:r>
          </a:p>
        </p:txBody>
      </p:sp>
      <p:cxnSp>
        <p:nvCxnSpPr>
          <p:cNvPr id="171" name="Connector 171"/>
          <p:cNvCxnSpPr>
            <a:stCxn id="168" idx="0"/>
            <a:endCxn id="167" idx="0"/>
          </p:cNvCxnSpPr>
          <p:nvPr/>
        </p:nvCxnSpPr>
        <p:spPr>
          <a:xfrm flipH="1">
            <a:off x="4275100" y="3716629"/>
            <a:ext cx="1276230" cy="11604"/>
          </a:xfrm>
          <a:prstGeom prst="straightConnector1">
            <a:avLst/>
          </a:prstGeom>
          <a:ln w="25400">
            <a:solidFill>
              <a:srgbClr val="000000"/>
            </a:solidFill>
            <a:tailEnd type="stealth"/>
          </a:ln>
          <a:effectLst>
            <a:outerShdw blurRad="88900" dist="25400" dir="5400000" rotWithShape="0">
              <a:srgbClr val="000000">
                <a:alpha val="37998"/>
              </a:srgbClr>
            </a:outerShdw>
          </a:effectLst>
        </p:spPr>
      </p:cxnSp>
      <p:cxnSp>
        <p:nvCxnSpPr>
          <p:cNvPr id="172" name="Connector 172"/>
          <p:cNvCxnSpPr>
            <a:cxnSpLocks/>
            <a:stCxn id="168" idx="0"/>
            <a:endCxn id="170" idx="0"/>
          </p:cNvCxnSpPr>
          <p:nvPr/>
        </p:nvCxnSpPr>
        <p:spPr>
          <a:xfrm>
            <a:off x="5551329" y="3716629"/>
            <a:ext cx="3051093" cy="1"/>
          </a:xfrm>
          <a:prstGeom prst="straightConnector1">
            <a:avLst/>
          </a:prstGeom>
          <a:ln w="25400">
            <a:solidFill>
              <a:srgbClr val="000000"/>
            </a:solidFill>
            <a:tailEnd type="stealth"/>
          </a:ln>
          <a:effectLst>
            <a:outerShdw blurRad="88900" dist="25400" dir="5400000" rotWithShape="0">
              <a:srgbClr val="000000">
                <a:alpha val="37998"/>
              </a:srgbClr>
            </a:outerShdw>
          </a:effectLst>
        </p:spPr>
      </p:cxnSp>
      <p:sp>
        <p:nvSpPr>
          <p:cNvPr id="173" name="Shape 173"/>
          <p:cNvSpPr/>
          <p:nvPr/>
        </p:nvSpPr>
        <p:spPr>
          <a:xfrm>
            <a:off x="8213649" y="3079427"/>
            <a:ext cx="592837" cy="444501"/>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1300480">
              <a:defRPr sz="1600">
                <a:latin typeface="Tempus Sans ITC"/>
                <a:ea typeface="Tempus Sans ITC"/>
                <a:cs typeface="Tempus Sans ITC"/>
                <a:sym typeface="Tempus Sans ITC"/>
              </a:defRPr>
            </a:lvl1pPr>
          </a:lstStyle>
          <a:p>
            <a:r>
              <a:t>object</a:t>
            </a:r>
          </a:p>
        </p:txBody>
      </p:sp>
      <p:sp>
        <p:nvSpPr>
          <p:cNvPr id="174" name="Shape 174"/>
          <p:cNvSpPr/>
          <p:nvPr/>
        </p:nvSpPr>
        <p:spPr>
          <a:xfrm>
            <a:off x="4589312" y="2333796"/>
            <a:ext cx="675641" cy="444501"/>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1300480">
              <a:defRPr sz="1600">
                <a:latin typeface="Tempus Sans ITC"/>
                <a:ea typeface="Tempus Sans ITC"/>
                <a:cs typeface="Tempus Sans ITC"/>
                <a:sym typeface="Tempus Sans ITC"/>
              </a:defRPr>
            </a:lvl1pPr>
          </a:lstStyle>
          <a:p>
            <a:r>
              <a:t>subject</a:t>
            </a:r>
          </a:p>
        </p:txBody>
      </p:sp>
      <p:cxnSp>
        <p:nvCxnSpPr>
          <p:cNvPr id="175" name="Connector 175"/>
          <p:cNvCxnSpPr>
            <a:stCxn id="170" idx="0"/>
            <a:endCxn id="169" idx="0"/>
          </p:cNvCxnSpPr>
          <p:nvPr/>
        </p:nvCxnSpPr>
        <p:spPr>
          <a:xfrm flipH="1">
            <a:off x="7050940" y="3716629"/>
            <a:ext cx="1551482" cy="1"/>
          </a:xfrm>
          <a:prstGeom prst="straightConnector1">
            <a:avLst/>
          </a:prstGeom>
          <a:ln w="25400">
            <a:solidFill>
              <a:srgbClr val="000000"/>
            </a:solidFill>
            <a:tailEnd type="stealth"/>
          </a:ln>
          <a:effectLst>
            <a:outerShdw blurRad="88900" dist="25400" dir="5400000" rotWithShape="0">
              <a:srgbClr val="000000">
                <a:alpha val="37998"/>
              </a:srgbClr>
            </a:outerShdw>
          </a:effectLst>
        </p:spPr>
      </p:cxnSp>
      <p:sp>
        <p:nvSpPr>
          <p:cNvPr id="176" name="Shape 176"/>
          <p:cNvSpPr/>
          <p:nvPr/>
        </p:nvSpPr>
        <p:spPr>
          <a:xfrm>
            <a:off x="6605070" y="2616865"/>
            <a:ext cx="742443" cy="444501"/>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1300480">
              <a:defRPr sz="1600">
                <a:latin typeface="Tempus Sans ITC"/>
                <a:ea typeface="Tempus Sans ITC"/>
                <a:cs typeface="Tempus Sans ITC"/>
                <a:sym typeface="Tempus Sans ITC"/>
              </a:defRPr>
            </a:lvl1pPr>
          </a:lstStyle>
          <a:p>
            <a:r>
              <a:t>modifier</a:t>
            </a:r>
          </a:p>
        </p:txBody>
      </p:sp>
      <p:sp>
        <p:nvSpPr>
          <p:cNvPr id="177" name="Shape 177"/>
          <p:cNvSpPr/>
          <p:nvPr/>
        </p:nvSpPr>
        <p:spPr>
          <a:xfrm>
            <a:off x="4846699" y="4059302"/>
            <a:ext cx="2230629" cy="620778"/>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1300480">
              <a:defRPr sz="2400">
                <a:latin typeface="Tempus Sans ITC"/>
                <a:ea typeface="Tempus Sans ITC"/>
                <a:cs typeface="Tempus Sans ITC"/>
                <a:sym typeface="Tempus Sans ITC"/>
              </a:defRPr>
            </a:lvl1pPr>
          </a:lstStyle>
          <a:p>
            <a:r>
              <a:t>Dependency parse</a:t>
            </a:r>
          </a:p>
        </p:txBody>
      </p:sp>
      <p:graphicFrame>
        <p:nvGraphicFramePr>
          <p:cNvPr id="178" name="Table 178"/>
          <p:cNvGraphicFramePr/>
          <p:nvPr>
            <p:extLst>
              <p:ext uri="{D42A27DB-BD31-4B8C-83A1-F6EECF244321}">
                <p14:modId xmlns:p14="http://schemas.microsoft.com/office/powerpoint/2010/main" val="1063927272"/>
              </p:ext>
            </p:extLst>
          </p:nvPr>
        </p:nvGraphicFramePr>
        <p:xfrm>
          <a:off x="10922570" y="2234662"/>
          <a:ext cx="2014775" cy="3184480"/>
        </p:xfrm>
        <a:graphic>
          <a:graphicData uri="http://schemas.openxmlformats.org/drawingml/2006/table">
            <a:tbl>
              <a:tblPr firstRow="1">
                <a:tableStyleId>{4C3C2611-4C71-4FC5-86AE-919BDF0F9419}</a:tableStyleId>
              </a:tblPr>
              <a:tblGrid>
                <a:gridCol w="2014775">
                  <a:extLst>
                    <a:ext uri="{9D8B030D-6E8A-4147-A177-3AD203B41FA5}">
                      <a16:colId xmlns:a16="http://schemas.microsoft.com/office/drawing/2014/main" val="20000"/>
                    </a:ext>
                  </a:extLst>
                </a:gridCol>
              </a:tblGrid>
              <a:tr h="377151">
                <a:tc>
                  <a:txBody>
                    <a:bodyPr/>
                    <a:lstStyle/>
                    <a:p>
                      <a:pPr defTabSz="1300480">
                        <a:defRPr b="0">
                          <a:solidFill>
                            <a:srgbClr val="000000"/>
                          </a:solidFill>
                        </a:defRPr>
                      </a:pPr>
                      <a:r>
                        <a:rPr sz="2000" b="1" dirty="0">
                          <a:latin typeface="Rockwell"/>
                          <a:ea typeface="Rockwell"/>
                          <a:cs typeface="Rockwell"/>
                          <a:sym typeface="Rockwell"/>
                        </a:rPr>
                        <a:t>Positive</a:t>
                      </a:r>
                    </a:p>
                  </a:txBody>
                  <a:tcPr marL="46630" marR="46630" marT="46630" marB="46630" horzOverflow="overflow">
                    <a:lnL w="12700">
                      <a:solidFill>
                        <a:srgbClr val="000000"/>
                      </a:solidFill>
                    </a:lnL>
                    <a:lnR w="12700">
                      <a:solidFill>
                        <a:srgbClr val="000000"/>
                      </a:solidFill>
                    </a:lnR>
                    <a:lnT w="12700">
                      <a:solidFill>
                        <a:srgbClr val="000000"/>
                      </a:solidFill>
                    </a:lnT>
                    <a:lnB w="25400">
                      <a:solidFill>
                        <a:srgbClr val="000000"/>
                      </a:solidFill>
                    </a:lnB>
                    <a:noFill/>
                  </a:tcPr>
                </a:tc>
                <a:extLst>
                  <a:ext uri="{0D108BD9-81ED-4DB2-BD59-A6C34878D82A}">
                    <a16:rowId xmlns:a16="http://schemas.microsoft.com/office/drawing/2014/main" val="10000"/>
                  </a:ext>
                </a:extLst>
              </a:tr>
              <a:tr h="377151">
                <a:tc>
                  <a:txBody>
                    <a:bodyPr/>
                    <a:lstStyle/>
                    <a:p>
                      <a:pPr defTabSz="1300480"/>
                      <a:r>
                        <a:rPr sz="2000" dirty="0">
                          <a:latin typeface="Rockwell"/>
                          <a:ea typeface="Rockwell"/>
                          <a:cs typeface="Rockwell"/>
                          <a:sym typeface="Rockwell"/>
                        </a:rPr>
                        <a:t>Good</a:t>
                      </a:r>
                    </a:p>
                  </a:txBody>
                  <a:tcPr marL="46630" marR="46630" marT="46630" marB="46630" horzOverflow="overflow">
                    <a:lnL w="12700">
                      <a:solidFill>
                        <a:srgbClr val="000000"/>
                      </a:solidFill>
                    </a:lnL>
                    <a:lnR w="12700">
                      <a:solidFill>
                        <a:srgbClr val="000000"/>
                      </a:solidFill>
                    </a:lnR>
                    <a:lnT w="254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1"/>
                  </a:ext>
                </a:extLst>
              </a:tr>
              <a:tr h="377151">
                <a:tc>
                  <a:txBody>
                    <a:bodyPr/>
                    <a:lstStyle/>
                    <a:p>
                      <a:pPr defTabSz="1300480"/>
                      <a:r>
                        <a:rPr sz="2000" dirty="0">
                          <a:latin typeface="Rockwell"/>
                          <a:ea typeface="Rockwell"/>
                          <a:cs typeface="Rockwell"/>
                          <a:sym typeface="Rockwell"/>
                        </a:rPr>
                        <a:t>Great</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2"/>
                  </a:ext>
                </a:extLst>
              </a:tr>
              <a:tr h="377151">
                <a:tc>
                  <a:txBody>
                    <a:bodyPr/>
                    <a:lstStyle/>
                    <a:p>
                      <a:pPr defTabSz="1300480"/>
                      <a:r>
                        <a:rPr sz="2000" dirty="0">
                          <a:latin typeface="Rockwell"/>
                          <a:ea typeface="Rockwell"/>
                          <a:cs typeface="Rockwell"/>
                          <a:sym typeface="Rockwell"/>
                        </a:rPr>
                        <a:t>Fantastic</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3"/>
                  </a:ext>
                </a:extLst>
              </a:tr>
              <a:tr h="377151">
                <a:tc>
                  <a:txBody>
                    <a:bodyPr/>
                    <a:lstStyle/>
                    <a:p>
                      <a:pPr defTabSz="1300480"/>
                      <a:r>
                        <a:rPr sz="2000" dirty="0">
                          <a:latin typeface="Rockwell"/>
                          <a:ea typeface="Rockwell"/>
                          <a:cs typeface="Rockwell"/>
                          <a:sym typeface="Rockwell"/>
                        </a:rPr>
                        <a:t>Excellent</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4"/>
                  </a:ext>
                </a:extLst>
              </a:tr>
              <a:tr h="377151">
                <a:tc>
                  <a:txBody>
                    <a:bodyPr/>
                    <a:lstStyle/>
                    <a:p>
                      <a:pPr defTabSz="1300480"/>
                      <a:r>
                        <a:rPr sz="2000" dirty="0">
                          <a:latin typeface="Rockwell"/>
                          <a:ea typeface="Rockwell"/>
                          <a:cs typeface="Rockwell"/>
                          <a:sym typeface="Rockwell"/>
                        </a:rPr>
                        <a:t>Friendly</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5"/>
                  </a:ext>
                </a:extLst>
              </a:tr>
              <a:tr h="377151">
                <a:tc>
                  <a:txBody>
                    <a:bodyPr/>
                    <a:lstStyle/>
                    <a:p>
                      <a:pPr defTabSz="1300480"/>
                      <a:r>
                        <a:rPr sz="2000" dirty="0">
                          <a:latin typeface="Rockwell"/>
                          <a:ea typeface="Rockwell"/>
                          <a:cs typeface="Rockwell"/>
                          <a:sym typeface="Rockwell"/>
                        </a:rPr>
                        <a:t>Awesome</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6"/>
                  </a:ext>
                </a:extLst>
              </a:tr>
              <a:tr h="377151">
                <a:tc>
                  <a:txBody>
                    <a:bodyPr/>
                    <a:lstStyle/>
                    <a:p>
                      <a:pPr defTabSz="1300480"/>
                      <a:r>
                        <a:rPr sz="2000" dirty="0">
                          <a:latin typeface="Rockwell"/>
                          <a:ea typeface="Rockwell"/>
                          <a:cs typeface="Rockwell"/>
                          <a:sym typeface="Rockwell"/>
                        </a:rPr>
                        <a:t>Spectacular</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7"/>
                  </a:ext>
                </a:extLst>
              </a:tr>
            </a:tbl>
          </a:graphicData>
        </a:graphic>
      </p:graphicFrame>
      <p:graphicFrame>
        <p:nvGraphicFramePr>
          <p:cNvPr id="179" name="Table 179"/>
          <p:cNvGraphicFramePr/>
          <p:nvPr>
            <p:extLst>
              <p:ext uri="{D42A27DB-BD31-4B8C-83A1-F6EECF244321}">
                <p14:modId xmlns:p14="http://schemas.microsoft.com/office/powerpoint/2010/main" val="3449963393"/>
              </p:ext>
            </p:extLst>
          </p:nvPr>
        </p:nvGraphicFramePr>
        <p:xfrm>
          <a:off x="10862445" y="5453669"/>
          <a:ext cx="2118496" cy="3300128"/>
        </p:xfrm>
        <a:graphic>
          <a:graphicData uri="http://schemas.openxmlformats.org/drawingml/2006/table">
            <a:tbl>
              <a:tblPr firstRow="1">
                <a:tableStyleId>{4C3C2611-4C71-4FC5-86AE-919BDF0F9419}</a:tableStyleId>
              </a:tblPr>
              <a:tblGrid>
                <a:gridCol w="2118496">
                  <a:extLst>
                    <a:ext uri="{9D8B030D-6E8A-4147-A177-3AD203B41FA5}">
                      <a16:colId xmlns:a16="http://schemas.microsoft.com/office/drawing/2014/main" val="20000"/>
                    </a:ext>
                  </a:extLst>
                </a:gridCol>
              </a:tblGrid>
              <a:tr h="417280">
                <a:tc>
                  <a:txBody>
                    <a:bodyPr/>
                    <a:lstStyle/>
                    <a:p>
                      <a:pPr defTabSz="1300480">
                        <a:defRPr b="0">
                          <a:solidFill>
                            <a:srgbClr val="000000"/>
                          </a:solidFill>
                        </a:defRPr>
                      </a:pPr>
                      <a:r>
                        <a:rPr sz="2000" b="1">
                          <a:latin typeface="Rockwell"/>
                          <a:ea typeface="Rockwell"/>
                          <a:cs typeface="Rockwell"/>
                          <a:sym typeface="Rockwell"/>
                        </a:rPr>
                        <a:t>Negative</a:t>
                      </a:r>
                    </a:p>
                  </a:txBody>
                  <a:tcPr marL="46630" marR="46630" marT="46630" marB="46630" horzOverflow="overflow">
                    <a:lnL w="12700">
                      <a:solidFill>
                        <a:srgbClr val="000000"/>
                      </a:solidFill>
                    </a:lnL>
                    <a:lnR w="12700">
                      <a:solidFill>
                        <a:srgbClr val="000000"/>
                      </a:solidFill>
                    </a:lnR>
                    <a:lnT w="12700">
                      <a:solidFill>
                        <a:srgbClr val="000000"/>
                      </a:solidFill>
                    </a:lnT>
                    <a:lnB w="25400">
                      <a:solidFill>
                        <a:srgbClr val="000000"/>
                      </a:solidFill>
                    </a:lnB>
                    <a:noFill/>
                  </a:tcPr>
                </a:tc>
                <a:extLst>
                  <a:ext uri="{0D108BD9-81ED-4DB2-BD59-A6C34878D82A}">
                    <a16:rowId xmlns:a16="http://schemas.microsoft.com/office/drawing/2014/main" val="10000"/>
                  </a:ext>
                </a:extLst>
              </a:tr>
              <a:tr h="417280">
                <a:tc>
                  <a:txBody>
                    <a:bodyPr/>
                    <a:lstStyle/>
                    <a:p>
                      <a:pPr defTabSz="1300480"/>
                      <a:r>
                        <a:rPr sz="2000">
                          <a:latin typeface="Rockwell"/>
                          <a:ea typeface="Rockwell"/>
                          <a:cs typeface="Rockwell"/>
                          <a:sym typeface="Rockwell"/>
                        </a:rPr>
                        <a:t>Bad</a:t>
                      </a:r>
                    </a:p>
                  </a:txBody>
                  <a:tcPr marL="46630" marR="46630" marT="46630" marB="46630" horzOverflow="overflow">
                    <a:lnL w="12700">
                      <a:solidFill>
                        <a:srgbClr val="000000"/>
                      </a:solidFill>
                    </a:lnL>
                    <a:lnR w="12700">
                      <a:solidFill>
                        <a:srgbClr val="000000"/>
                      </a:solidFill>
                    </a:lnR>
                    <a:lnT w="254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1"/>
                  </a:ext>
                </a:extLst>
              </a:tr>
              <a:tr h="410928">
                <a:tc>
                  <a:txBody>
                    <a:bodyPr/>
                    <a:lstStyle/>
                    <a:p>
                      <a:pPr defTabSz="1300480"/>
                      <a:r>
                        <a:rPr sz="2000">
                          <a:latin typeface="Rockwell"/>
                          <a:ea typeface="Rockwell"/>
                          <a:cs typeface="Rockwell"/>
                          <a:sym typeface="Rockwell"/>
                        </a:rPr>
                        <a:t>Worse</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2"/>
                  </a:ext>
                </a:extLst>
              </a:tr>
              <a:tr h="410928">
                <a:tc>
                  <a:txBody>
                    <a:bodyPr/>
                    <a:lstStyle/>
                    <a:p>
                      <a:pPr defTabSz="1300480"/>
                      <a:r>
                        <a:rPr sz="2000" dirty="0">
                          <a:latin typeface="Rockwell"/>
                          <a:ea typeface="Rockwell"/>
                          <a:cs typeface="Rockwell"/>
                          <a:sym typeface="Rockwell"/>
                        </a:rPr>
                        <a:t>Issue</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3"/>
                  </a:ext>
                </a:extLst>
              </a:tr>
              <a:tr h="410928">
                <a:tc>
                  <a:txBody>
                    <a:bodyPr/>
                    <a:lstStyle/>
                    <a:p>
                      <a:pPr defTabSz="1300480"/>
                      <a:r>
                        <a:rPr sz="2000">
                          <a:latin typeface="Rockwell"/>
                          <a:ea typeface="Rockwell"/>
                          <a:cs typeface="Rockwell"/>
                          <a:sym typeface="Rockwell"/>
                        </a:rPr>
                        <a:t>Loss</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4"/>
                  </a:ext>
                </a:extLst>
              </a:tr>
              <a:tr h="410928">
                <a:tc>
                  <a:txBody>
                    <a:bodyPr/>
                    <a:lstStyle/>
                    <a:p>
                      <a:pPr defTabSz="1300480"/>
                      <a:r>
                        <a:rPr sz="2000">
                          <a:latin typeface="Rockwell"/>
                          <a:ea typeface="Rockwell"/>
                          <a:cs typeface="Rockwell"/>
                          <a:sym typeface="Rockwell"/>
                        </a:rPr>
                        <a:t>Awful</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5"/>
                  </a:ext>
                </a:extLst>
              </a:tr>
              <a:tr h="410928">
                <a:tc>
                  <a:txBody>
                    <a:bodyPr/>
                    <a:lstStyle/>
                    <a:p>
                      <a:pPr defTabSz="1300480"/>
                      <a:r>
                        <a:rPr sz="2000">
                          <a:latin typeface="Rockwell"/>
                          <a:ea typeface="Rockwell"/>
                          <a:cs typeface="Rockwell"/>
                          <a:sym typeface="Rockwell"/>
                        </a:rPr>
                        <a:t>Problem</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6"/>
                  </a:ext>
                </a:extLst>
              </a:tr>
              <a:tr h="410928">
                <a:tc>
                  <a:txBody>
                    <a:bodyPr/>
                    <a:lstStyle/>
                    <a:p>
                      <a:pPr defTabSz="1300480"/>
                      <a:r>
                        <a:rPr sz="2000" dirty="0">
                          <a:latin typeface="Rockwell"/>
                          <a:ea typeface="Rockwell"/>
                          <a:cs typeface="Rockwell"/>
                          <a:sym typeface="Rockwell"/>
                        </a:rPr>
                        <a:t>Bogus</a:t>
                      </a:r>
                    </a:p>
                  </a:txBody>
                  <a:tcPr marL="46630" marR="46630" marT="46630" marB="4663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0000">
                        <a:alpha val="20000"/>
                      </a:srgbClr>
                    </a:solidFill>
                  </a:tcPr>
                </a:tc>
                <a:extLst>
                  <a:ext uri="{0D108BD9-81ED-4DB2-BD59-A6C34878D82A}">
                    <a16:rowId xmlns:a16="http://schemas.microsoft.com/office/drawing/2014/main" val="10007"/>
                  </a:ext>
                </a:extLst>
              </a:tr>
            </a:tbl>
          </a:graphicData>
        </a:graphic>
      </p:graphicFrame>
      <p:pic>
        <p:nvPicPr>
          <p:cNvPr id="180" name="image.png"/>
          <p:cNvPicPr>
            <a:picLocks noChangeAspect="1"/>
          </p:cNvPicPr>
          <p:nvPr/>
        </p:nvPicPr>
        <p:blipFill>
          <a:blip r:embed="rId2"/>
          <a:srcRect/>
          <a:stretch>
            <a:fillRect/>
          </a:stretch>
        </p:blipFill>
        <p:spPr>
          <a:xfrm>
            <a:off x="4529715" y="4715209"/>
            <a:ext cx="3480892" cy="3483107"/>
          </a:xfrm>
          <a:prstGeom prst="rect">
            <a:avLst/>
          </a:prstGeom>
          <a:ln w="12700">
            <a:miter lim="400000"/>
          </a:ln>
        </p:spPr>
      </p:pic>
      <p:sp>
        <p:nvSpPr>
          <p:cNvPr id="181" name="Shape 181"/>
          <p:cNvSpPr/>
          <p:nvPr/>
        </p:nvSpPr>
        <p:spPr>
          <a:xfrm>
            <a:off x="8567291" y="5814679"/>
            <a:ext cx="1207644" cy="620777"/>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1300480">
              <a:defRPr sz="2400">
                <a:latin typeface="Tempus Sans ITC"/>
                <a:ea typeface="Tempus Sans ITC"/>
                <a:cs typeface="Tempus Sans ITC"/>
                <a:sym typeface="Tempus Sans ITC"/>
              </a:defRPr>
            </a:lvl1pPr>
          </a:lstStyle>
          <a:p>
            <a:r>
              <a:t>Full parse</a:t>
            </a:r>
          </a:p>
        </p:txBody>
      </p:sp>
      <p:sp>
        <p:nvSpPr>
          <p:cNvPr id="182" name="Shape 182"/>
          <p:cNvSpPr/>
          <p:nvPr/>
        </p:nvSpPr>
        <p:spPr>
          <a:xfrm>
            <a:off x="163955" y="5145580"/>
            <a:ext cx="3222629" cy="1137921"/>
          </a:xfrm>
          <a:prstGeom prst="chevron">
            <a:avLst>
              <a:gd name="adj" fmla="val 42543"/>
            </a:avLst>
          </a:prstGeom>
          <a:ln w="25400">
            <a:solidFill>
              <a:srgbClr val="F79646"/>
            </a:solidFill>
          </a:ln>
        </p:spPr>
        <p:txBody>
          <a:bodyPr lIns="65023" tIns="65023" rIns="65023" bIns="65023" anchor="ctr"/>
          <a:lstStyle/>
          <a:p>
            <a:pPr algn="l" defTabSz="650240">
              <a:defRPr sz="1400">
                <a:latin typeface="Arial"/>
                <a:ea typeface="Arial"/>
                <a:cs typeface="Arial"/>
                <a:sym typeface="Arial"/>
              </a:defRPr>
            </a:pPr>
            <a:endParaRPr/>
          </a:p>
        </p:txBody>
      </p:sp>
      <p:sp>
        <p:nvSpPr>
          <p:cNvPr id="183" name="Shape 183"/>
          <p:cNvSpPr/>
          <p:nvPr/>
        </p:nvSpPr>
        <p:spPr>
          <a:xfrm>
            <a:off x="78921" y="3679770"/>
            <a:ext cx="2797390" cy="1137921"/>
          </a:xfrm>
          <a:prstGeom prst="chevron">
            <a:avLst>
              <a:gd name="adj" fmla="val 41735"/>
            </a:avLst>
          </a:prstGeom>
          <a:ln w="25400">
            <a:solidFill>
              <a:srgbClr val="F79646"/>
            </a:solidFill>
          </a:ln>
        </p:spPr>
        <p:txBody>
          <a:bodyPr lIns="65023" tIns="65023" rIns="65023" bIns="65023" anchor="ctr"/>
          <a:lstStyle/>
          <a:p>
            <a:pPr algn="l" defTabSz="650240">
              <a:defRPr sz="1400">
                <a:latin typeface="Arial"/>
                <a:ea typeface="Arial"/>
                <a:cs typeface="Arial"/>
                <a:sym typeface="Arial"/>
              </a:defRPr>
            </a:pPr>
            <a:endParaRPr/>
          </a:p>
        </p:txBody>
      </p:sp>
      <p:sp>
        <p:nvSpPr>
          <p:cNvPr id="184" name="Shape 184"/>
          <p:cNvSpPr/>
          <p:nvPr/>
        </p:nvSpPr>
        <p:spPr>
          <a:xfrm>
            <a:off x="474775" y="5277599"/>
            <a:ext cx="2600964" cy="873881"/>
          </a:xfrm>
          <a:prstGeom prst="rect">
            <a:avLst/>
          </a:prstGeom>
          <a:ln w="12700">
            <a:miter lim="400000"/>
          </a:ln>
          <a:extLst>
            <a:ext uri="{C572A759-6A51-4108-AA02-DFA0A04FC94B}">
              <ma14:wrappingTextBoxFlag xmlns:ma14="http://schemas.microsoft.com/office/mac/drawingml/2011/main" xmlns="" val="1"/>
            </a:ext>
          </a:extLst>
        </p:spPr>
        <p:txBody>
          <a:bodyPr lIns="66551" tIns="66551" rIns="66551" bIns="66551">
            <a:spAutoFit/>
          </a:bodyPr>
          <a:lstStyle>
            <a:lvl1pPr defTabSz="650240">
              <a:lnSpc>
                <a:spcPct val="90000"/>
              </a:lnSpc>
              <a:spcBef>
                <a:spcPts val="500"/>
              </a:spcBef>
              <a:tabLst>
                <a:tab pos="647700" algn="l"/>
                <a:tab pos="1295400" algn="l"/>
                <a:tab pos="1943100" algn="l"/>
                <a:tab pos="2590800" algn="l"/>
                <a:tab pos="3251200" algn="l"/>
                <a:tab pos="3898900" algn="l"/>
                <a:tab pos="4546600" algn="l"/>
                <a:tab pos="5194300" algn="l"/>
                <a:tab pos="5842000" algn="l"/>
                <a:tab pos="6502400" algn="l"/>
                <a:tab pos="7150100" algn="l"/>
                <a:tab pos="7797800" algn="l"/>
                <a:tab pos="8445500" algn="l"/>
                <a:tab pos="9093200" algn="l"/>
                <a:tab pos="9753600" algn="l"/>
                <a:tab pos="10401300" algn="l"/>
                <a:tab pos="11049000" algn="l"/>
                <a:tab pos="11696700" algn="l"/>
                <a:tab pos="12344400" algn="l"/>
                <a:tab pos="13004800" algn="l"/>
              </a:tabLst>
              <a:defRPr sz="1800">
                <a:solidFill>
                  <a:srgbClr val="595959"/>
                </a:solidFill>
                <a:latin typeface="Arial"/>
                <a:ea typeface="Arial"/>
                <a:cs typeface="Arial"/>
                <a:sym typeface="Arial"/>
              </a:defRPr>
            </a:lvl1pPr>
          </a:lstStyle>
          <a:p>
            <a:r>
              <a:rPr dirty="0"/>
              <a:t>Entity Extraction, Fact Discovery, Intent &amp; Sentiment</a:t>
            </a:r>
          </a:p>
        </p:txBody>
      </p:sp>
      <p:sp>
        <p:nvSpPr>
          <p:cNvPr id="185" name="Shape 185"/>
          <p:cNvSpPr/>
          <p:nvPr/>
        </p:nvSpPr>
        <p:spPr>
          <a:xfrm>
            <a:off x="589712" y="3994053"/>
            <a:ext cx="862285" cy="500648"/>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650240">
              <a:defRPr sz="2400">
                <a:solidFill>
                  <a:srgbClr val="595959"/>
                </a:solidFill>
                <a:latin typeface="Gill Sans"/>
                <a:ea typeface="Gill Sans"/>
                <a:cs typeface="Gill Sans"/>
                <a:sym typeface="Gill Sans"/>
              </a:defRPr>
            </a:lvl1pPr>
          </a:lstStyle>
          <a:p>
            <a:r>
              <a:rPr lang="en-US" dirty="0"/>
              <a:t>Feeds</a:t>
            </a:r>
            <a:endParaRPr dirty="0"/>
          </a:p>
        </p:txBody>
      </p:sp>
      <p:sp>
        <p:nvSpPr>
          <p:cNvPr id="186" name="Shape 186"/>
          <p:cNvSpPr/>
          <p:nvPr/>
        </p:nvSpPr>
        <p:spPr>
          <a:xfrm>
            <a:off x="643552" y="6598689"/>
            <a:ext cx="1855761" cy="485649"/>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650240">
              <a:defRPr sz="2400" b="1">
                <a:solidFill>
                  <a:srgbClr val="808080"/>
                </a:solidFill>
                <a:latin typeface="Gill Sans"/>
                <a:ea typeface="Gill Sans"/>
                <a:cs typeface="Gill Sans"/>
                <a:sym typeface="Gill Sans"/>
              </a:defRPr>
            </a:lvl1pPr>
          </a:lstStyle>
          <a:p>
            <a:r>
              <a:t>Text Miner</a:t>
            </a:r>
          </a:p>
        </p:txBody>
      </p:sp>
      <p:sp>
        <p:nvSpPr>
          <p:cNvPr id="187" name="Shape 187"/>
          <p:cNvSpPr/>
          <p:nvPr/>
        </p:nvSpPr>
        <p:spPr>
          <a:xfrm>
            <a:off x="78921" y="2384370"/>
            <a:ext cx="2797390" cy="1137921"/>
          </a:xfrm>
          <a:prstGeom prst="chevron">
            <a:avLst>
              <a:gd name="adj" fmla="val 41735"/>
            </a:avLst>
          </a:prstGeom>
          <a:ln w="25400">
            <a:solidFill>
              <a:srgbClr val="F79646"/>
            </a:solidFill>
          </a:ln>
        </p:spPr>
        <p:txBody>
          <a:bodyPr lIns="65023" tIns="65023" rIns="65023" bIns="65023" anchor="ctr"/>
          <a:lstStyle/>
          <a:p>
            <a:pPr algn="l" defTabSz="650240">
              <a:defRPr sz="1400">
                <a:latin typeface="Arial"/>
                <a:ea typeface="Arial"/>
                <a:cs typeface="Arial"/>
                <a:sym typeface="Arial"/>
              </a:defRPr>
            </a:pPr>
            <a:endParaRPr/>
          </a:p>
        </p:txBody>
      </p:sp>
      <p:sp>
        <p:nvSpPr>
          <p:cNvPr id="188" name="Shape 188"/>
          <p:cNvSpPr/>
          <p:nvPr/>
        </p:nvSpPr>
        <p:spPr>
          <a:xfrm>
            <a:off x="589712" y="2710506"/>
            <a:ext cx="1633330" cy="500648"/>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650240">
              <a:defRPr sz="2400">
                <a:solidFill>
                  <a:srgbClr val="595959"/>
                </a:solidFill>
                <a:latin typeface="Gill Sans"/>
                <a:ea typeface="Gill Sans"/>
                <a:cs typeface="Gill Sans"/>
                <a:sym typeface="Gill Sans"/>
              </a:defRPr>
            </a:lvl1pPr>
          </a:lstStyle>
          <a:p>
            <a:r>
              <a:rPr lang="en-US" dirty="0"/>
              <a:t>Blogs, News</a:t>
            </a:r>
            <a:endParaRPr dirty="0"/>
          </a:p>
        </p:txBody>
      </p:sp>
      <p:sp>
        <p:nvSpPr>
          <p:cNvPr id="191" name="Shape 191"/>
          <p:cNvSpPr/>
          <p:nvPr/>
        </p:nvSpPr>
        <p:spPr>
          <a:xfrm>
            <a:off x="5343748" y="2731080"/>
            <a:ext cx="468123" cy="444501"/>
          </a:xfrm>
          <a:prstGeom prst="rect">
            <a:avLst/>
          </a:prstGeom>
          <a:ln w="12700">
            <a:miter lim="400000"/>
          </a:ln>
          <a:extLst>
            <a:ext uri="{C572A759-6A51-4108-AA02-DFA0A04FC94B}">
              <ma14:wrappingTextBoxFlag xmlns:ma14="http://schemas.microsoft.com/office/mac/drawingml/2011/main" xmlns="" val="1"/>
            </a:ext>
          </a:extLst>
        </p:spPr>
        <p:txBody>
          <a:bodyPr wrap="none" lIns="65023" tIns="65023" rIns="65023" bIns="65023">
            <a:spAutoFit/>
          </a:bodyPr>
          <a:lstStyle>
            <a:lvl1pPr algn="l" defTabSz="1300480">
              <a:defRPr sz="1600">
                <a:latin typeface="Tempus Sans ITC"/>
                <a:ea typeface="Tempus Sans ITC"/>
                <a:cs typeface="Tempus Sans ITC"/>
                <a:sym typeface="Tempus Sans ITC"/>
              </a:defRPr>
            </a:lvl1pPr>
          </a:lstStyle>
          <a:p>
            <a:r>
              <a:t>verb</a:t>
            </a:r>
          </a:p>
        </p:txBody>
      </p:sp>
      <p:sp>
        <p:nvSpPr>
          <p:cNvPr id="192" name="Shape 192"/>
          <p:cNvSpPr/>
          <p:nvPr/>
        </p:nvSpPr>
        <p:spPr>
          <a:xfrm>
            <a:off x="7713264" y="4128799"/>
            <a:ext cx="2600963" cy="633104"/>
          </a:xfrm>
          <a:prstGeom prst="rect">
            <a:avLst/>
          </a:prstGeom>
          <a:ln w="12700">
            <a:miter lim="400000"/>
          </a:ln>
          <a:extLst>
            <a:ext uri="{C572A759-6A51-4108-AA02-DFA0A04FC94B}">
              <ma14:wrappingTextBoxFlag xmlns:ma14="http://schemas.microsoft.com/office/mac/drawingml/2011/main" xmlns="" val="1"/>
            </a:ext>
          </a:extLst>
        </p:spPr>
        <p:txBody>
          <a:bodyPr lIns="66551" tIns="66551" rIns="66551" bIns="66551">
            <a:spAutoFit/>
          </a:bodyPr>
          <a:lstStyle>
            <a:lvl1pPr defTabSz="650240">
              <a:lnSpc>
                <a:spcPct val="90000"/>
              </a:lnSpc>
              <a:spcBef>
                <a:spcPts val="500"/>
              </a:spcBef>
              <a:tabLst>
                <a:tab pos="647700" algn="l"/>
                <a:tab pos="1295400" algn="l"/>
                <a:tab pos="1943100" algn="l"/>
                <a:tab pos="2590800" algn="l"/>
                <a:tab pos="3251200" algn="l"/>
                <a:tab pos="3898900" algn="l"/>
                <a:tab pos="4546600" algn="l"/>
                <a:tab pos="5194300" algn="l"/>
                <a:tab pos="5842000" algn="l"/>
                <a:tab pos="6502400" algn="l"/>
                <a:tab pos="7150100" algn="l"/>
                <a:tab pos="7797800" algn="l"/>
                <a:tab pos="8445500" algn="l"/>
                <a:tab pos="9093200" algn="l"/>
                <a:tab pos="9753600" algn="l"/>
                <a:tab pos="10401300" algn="l"/>
                <a:tab pos="11049000" algn="l"/>
                <a:tab pos="11696700" algn="l"/>
                <a:tab pos="12344400" algn="l"/>
                <a:tab pos="13004800" algn="l"/>
              </a:tabLst>
              <a:defRPr sz="1800">
                <a:solidFill>
                  <a:srgbClr val="595959"/>
                </a:solidFill>
                <a:latin typeface="Arial"/>
                <a:ea typeface="Arial"/>
                <a:cs typeface="Arial"/>
                <a:sym typeface="Arial"/>
              </a:defRPr>
            </a:lvl1pPr>
          </a:lstStyle>
          <a:p>
            <a:r>
              <a:t>Named Entity Recognition</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a:xfrm>
            <a:off x="11160731" y="3748843"/>
            <a:ext cx="1517206" cy="1853015"/>
            <a:chOff x="3349486" y="1490869"/>
            <a:chExt cx="2206487" cy="2146852"/>
          </a:xfrm>
        </p:grpSpPr>
        <p:sp>
          <p:nvSpPr>
            <p:cNvPr id="3" name="Oval 2"/>
            <p:cNvSpPr/>
            <p:nvPr/>
          </p:nvSpPr>
          <p:spPr>
            <a:xfrm>
              <a:off x="3349486" y="1490869"/>
              <a:ext cx="2206487" cy="2146852"/>
            </a:xfrm>
            <a:prstGeom prst="ellipse">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793"/>
            </a:p>
          </p:txBody>
        </p:sp>
        <p:grpSp>
          <p:nvGrpSpPr>
            <p:cNvPr id="7" name="Group 6"/>
            <p:cNvGrpSpPr/>
            <p:nvPr/>
          </p:nvGrpSpPr>
          <p:grpSpPr>
            <a:xfrm>
              <a:off x="3933097" y="1723866"/>
              <a:ext cx="1039263" cy="1534054"/>
              <a:chOff x="3924429" y="1713927"/>
              <a:chExt cx="1039263" cy="1534054"/>
            </a:xfrm>
            <a:solidFill>
              <a:schemeClr val="bg1"/>
            </a:solidFill>
          </p:grpSpPr>
          <p:sp>
            <p:nvSpPr>
              <p:cNvPr id="4" name="Freeform 76"/>
              <p:cNvSpPr>
                <a:spLocks noEditPoints="1"/>
              </p:cNvSpPr>
              <p:nvPr/>
            </p:nvSpPr>
            <p:spPr bwMode="auto">
              <a:xfrm>
                <a:off x="3924429" y="2307769"/>
                <a:ext cx="1039263" cy="940212"/>
              </a:xfrm>
              <a:custGeom>
                <a:avLst/>
                <a:gdLst>
                  <a:gd name="T0" fmla="*/ 87 w 119"/>
                  <a:gd name="T1" fmla="*/ 0 h 104"/>
                  <a:gd name="T2" fmla="*/ 59 w 119"/>
                  <a:gd name="T3" fmla="*/ 10 h 104"/>
                  <a:gd name="T4" fmla="*/ 32 w 119"/>
                  <a:gd name="T5" fmla="*/ 0 h 104"/>
                  <a:gd name="T6" fmla="*/ 0 w 119"/>
                  <a:gd name="T7" fmla="*/ 71 h 104"/>
                  <a:gd name="T8" fmla="*/ 4 w 119"/>
                  <a:gd name="T9" fmla="*/ 104 h 104"/>
                  <a:gd name="T10" fmla="*/ 6 w 119"/>
                  <a:gd name="T11" fmla="*/ 104 h 104"/>
                  <a:gd name="T12" fmla="*/ 113 w 119"/>
                  <a:gd name="T13" fmla="*/ 104 h 104"/>
                  <a:gd name="T14" fmla="*/ 115 w 119"/>
                  <a:gd name="T15" fmla="*/ 104 h 104"/>
                  <a:gd name="T16" fmla="*/ 119 w 119"/>
                  <a:gd name="T17" fmla="*/ 71 h 104"/>
                  <a:gd name="T18" fmla="*/ 87 w 119"/>
                  <a:gd name="T19" fmla="*/ 0 h 104"/>
                  <a:gd name="T20" fmla="*/ 99 w 119"/>
                  <a:gd name="T21" fmla="*/ 52 h 104"/>
                  <a:gd name="T22" fmla="*/ 83 w 119"/>
                  <a:gd name="T23" fmla="*/ 52 h 104"/>
                  <a:gd name="T24" fmla="*/ 83 w 119"/>
                  <a:gd name="T25" fmla="*/ 69 h 104"/>
                  <a:gd name="T26" fmla="*/ 73 w 119"/>
                  <a:gd name="T27" fmla="*/ 69 h 104"/>
                  <a:gd name="T28" fmla="*/ 73 w 119"/>
                  <a:gd name="T29" fmla="*/ 52 h 104"/>
                  <a:gd name="T30" fmla="*/ 56 w 119"/>
                  <a:gd name="T31" fmla="*/ 52 h 104"/>
                  <a:gd name="T32" fmla="*/ 56 w 119"/>
                  <a:gd name="T33" fmla="*/ 42 h 104"/>
                  <a:gd name="T34" fmla="*/ 73 w 119"/>
                  <a:gd name="T35" fmla="*/ 42 h 104"/>
                  <a:gd name="T36" fmla="*/ 73 w 119"/>
                  <a:gd name="T37" fmla="*/ 26 h 104"/>
                  <a:gd name="T38" fmla="*/ 83 w 119"/>
                  <a:gd name="T39" fmla="*/ 26 h 104"/>
                  <a:gd name="T40" fmla="*/ 83 w 119"/>
                  <a:gd name="T41" fmla="*/ 42 h 104"/>
                  <a:gd name="T42" fmla="*/ 99 w 119"/>
                  <a:gd name="T43" fmla="*/ 42 h 104"/>
                  <a:gd name="T44" fmla="*/ 99 w 119"/>
                  <a:gd name="T45"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9" h="104">
                    <a:moveTo>
                      <a:pt x="87" y="0"/>
                    </a:moveTo>
                    <a:cubicBezTo>
                      <a:pt x="80" y="6"/>
                      <a:pt x="70" y="10"/>
                      <a:pt x="59" y="10"/>
                    </a:cubicBezTo>
                    <a:cubicBezTo>
                      <a:pt x="49" y="10"/>
                      <a:pt x="39" y="6"/>
                      <a:pt x="32" y="0"/>
                    </a:cubicBezTo>
                    <a:cubicBezTo>
                      <a:pt x="15" y="0"/>
                      <a:pt x="0" y="28"/>
                      <a:pt x="0" y="71"/>
                    </a:cubicBezTo>
                    <a:cubicBezTo>
                      <a:pt x="0" y="92"/>
                      <a:pt x="4" y="104"/>
                      <a:pt x="4" y="104"/>
                    </a:cubicBezTo>
                    <a:cubicBezTo>
                      <a:pt x="6" y="104"/>
                      <a:pt x="6" y="104"/>
                      <a:pt x="6" y="104"/>
                    </a:cubicBezTo>
                    <a:cubicBezTo>
                      <a:pt x="113" y="104"/>
                      <a:pt x="113" y="104"/>
                      <a:pt x="113" y="104"/>
                    </a:cubicBezTo>
                    <a:cubicBezTo>
                      <a:pt x="115" y="104"/>
                      <a:pt x="115" y="104"/>
                      <a:pt x="115" y="104"/>
                    </a:cubicBezTo>
                    <a:cubicBezTo>
                      <a:pt x="115" y="104"/>
                      <a:pt x="119" y="92"/>
                      <a:pt x="119" y="71"/>
                    </a:cubicBezTo>
                    <a:cubicBezTo>
                      <a:pt x="119" y="28"/>
                      <a:pt x="104" y="0"/>
                      <a:pt x="87" y="0"/>
                    </a:cubicBezTo>
                    <a:close/>
                    <a:moveTo>
                      <a:pt x="99" y="52"/>
                    </a:moveTo>
                    <a:cubicBezTo>
                      <a:pt x="83" y="52"/>
                      <a:pt x="83" y="52"/>
                      <a:pt x="83" y="52"/>
                    </a:cubicBezTo>
                    <a:cubicBezTo>
                      <a:pt x="83" y="69"/>
                      <a:pt x="83" y="69"/>
                      <a:pt x="83" y="69"/>
                    </a:cubicBezTo>
                    <a:cubicBezTo>
                      <a:pt x="73" y="69"/>
                      <a:pt x="73" y="69"/>
                      <a:pt x="73" y="69"/>
                    </a:cubicBezTo>
                    <a:cubicBezTo>
                      <a:pt x="73" y="52"/>
                      <a:pt x="73" y="52"/>
                      <a:pt x="73" y="52"/>
                    </a:cubicBezTo>
                    <a:cubicBezTo>
                      <a:pt x="56" y="52"/>
                      <a:pt x="56" y="52"/>
                      <a:pt x="56" y="52"/>
                    </a:cubicBezTo>
                    <a:cubicBezTo>
                      <a:pt x="56" y="42"/>
                      <a:pt x="56" y="42"/>
                      <a:pt x="56" y="42"/>
                    </a:cubicBezTo>
                    <a:cubicBezTo>
                      <a:pt x="73" y="42"/>
                      <a:pt x="73" y="42"/>
                      <a:pt x="73" y="42"/>
                    </a:cubicBezTo>
                    <a:cubicBezTo>
                      <a:pt x="73" y="26"/>
                      <a:pt x="73" y="26"/>
                      <a:pt x="73" y="26"/>
                    </a:cubicBezTo>
                    <a:cubicBezTo>
                      <a:pt x="83" y="26"/>
                      <a:pt x="83" y="26"/>
                      <a:pt x="83" y="26"/>
                    </a:cubicBezTo>
                    <a:cubicBezTo>
                      <a:pt x="83" y="42"/>
                      <a:pt x="83" y="42"/>
                      <a:pt x="83" y="42"/>
                    </a:cubicBezTo>
                    <a:cubicBezTo>
                      <a:pt x="99" y="42"/>
                      <a:pt x="99" y="42"/>
                      <a:pt x="99" y="42"/>
                    </a:cubicBezTo>
                    <a:lnTo>
                      <a:pt x="99" y="52"/>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4"/>
              </a:lnRef>
              <a:fillRef idx="2">
                <a:schemeClr val="accent4"/>
              </a:fillRef>
              <a:effectRef idx="1">
                <a:schemeClr val="accent4"/>
              </a:effectRef>
              <a:fontRef idx="minor">
                <a:schemeClr val="dk1"/>
              </a:fontRef>
            </p:style>
            <p:txBody>
              <a:bodyPr vert="horz" wrap="square" lIns="73219" tIns="36609" rIns="73219" bIns="36609" numCol="1" anchor="t" anchorCtr="0" compatLnSpc="1">
                <a:prstTxWarp prst="textNoShape">
                  <a:avLst/>
                </a:prstTxWarp>
              </a:bodyPr>
              <a:lstStyle/>
              <a:p>
                <a:endParaRPr lang="en-US" sz="881">
                  <a:solidFill>
                    <a:prstClr val="black"/>
                  </a:solidFill>
                </a:endParaRPr>
              </a:p>
            </p:txBody>
          </p:sp>
          <p:sp>
            <p:nvSpPr>
              <p:cNvPr id="5" name="Freeform 29"/>
              <p:cNvSpPr>
                <a:spLocks/>
              </p:cNvSpPr>
              <p:nvPr/>
            </p:nvSpPr>
            <p:spPr bwMode="auto">
              <a:xfrm>
                <a:off x="4173182" y="1713927"/>
                <a:ext cx="558763" cy="578000"/>
              </a:xfrm>
              <a:custGeom>
                <a:avLst/>
                <a:gdLst>
                  <a:gd name="T0" fmla="*/ 16 w 33"/>
                  <a:gd name="T1" fmla="*/ 33 h 33"/>
                  <a:gd name="T2" fmla="*/ 33 w 33"/>
                  <a:gd name="T3" fmla="*/ 16 h 33"/>
                  <a:gd name="T4" fmla="*/ 16 w 33"/>
                  <a:gd name="T5" fmla="*/ 0 h 33"/>
                  <a:gd name="T6" fmla="*/ 16 w 33"/>
                  <a:gd name="T7" fmla="*/ 0 h 33"/>
                  <a:gd name="T8" fmla="*/ 0 w 33"/>
                  <a:gd name="T9" fmla="*/ 16 h 33"/>
                  <a:gd name="T10" fmla="*/ 16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16" y="33"/>
                    </a:moveTo>
                    <a:cubicBezTo>
                      <a:pt x="26" y="33"/>
                      <a:pt x="33" y="25"/>
                      <a:pt x="33" y="16"/>
                    </a:cubicBezTo>
                    <a:cubicBezTo>
                      <a:pt x="33" y="7"/>
                      <a:pt x="26" y="0"/>
                      <a:pt x="16" y="0"/>
                    </a:cubicBezTo>
                    <a:cubicBezTo>
                      <a:pt x="16" y="0"/>
                      <a:pt x="16" y="0"/>
                      <a:pt x="16" y="0"/>
                    </a:cubicBezTo>
                    <a:cubicBezTo>
                      <a:pt x="7" y="0"/>
                      <a:pt x="0" y="7"/>
                      <a:pt x="0" y="16"/>
                    </a:cubicBezTo>
                    <a:cubicBezTo>
                      <a:pt x="0" y="25"/>
                      <a:pt x="7" y="33"/>
                      <a:pt x="16" y="33"/>
                    </a:cubicBez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4"/>
              </a:lnRef>
              <a:fillRef idx="2">
                <a:schemeClr val="accent4"/>
              </a:fillRef>
              <a:effectRef idx="1">
                <a:schemeClr val="accent4"/>
              </a:effectRef>
              <a:fontRef idx="minor">
                <a:schemeClr val="dk1"/>
              </a:fontRef>
            </p:style>
            <p:txBody>
              <a:bodyPr vert="horz" wrap="square" lIns="73219" tIns="36609" rIns="73219" bIns="36609" numCol="1" anchor="t" anchorCtr="0" compatLnSpc="1">
                <a:prstTxWarp prst="textNoShape">
                  <a:avLst/>
                </a:prstTxWarp>
              </a:bodyPr>
              <a:lstStyle/>
              <a:p>
                <a:endParaRPr lang="en-US" sz="881">
                  <a:solidFill>
                    <a:prstClr val="black"/>
                  </a:solidFill>
                </a:endParaRPr>
              </a:p>
            </p:txBody>
          </p:sp>
          <p:sp>
            <p:nvSpPr>
              <p:cNvPr id="6" name="Rectangle 5"/>
              <p:cNvSpPr/>
              <p:nvPr/>
            </p:nvSpPr>
            <p:spPr>
              <a:xfrm>
                <a:off x="4337971" y="2493293"/>
                <a:ext cx="479110" cy="569164"/>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1441">
                  <a:solidFill>
                    <a:srgbClr val="FFFFFF"/>
                  </a:solidFill>
                </a:endParaRPr>
              </a:p>
            </p:txBody>
          </p:sp>
        </p:grpSp>
      </p:grpSp>
      <p:sp>
        <p:nvSpPr>
          <p:cNvPr id="19" name="TextBox 18"/>
          <p:cNvSpPr txBox="1"/>
          <p:nvPr/>
        </p:nvSpPr>
        <p:spPr>
          <a:xfrm>
            <a:off x="2690860" y="2616838"/>
            <a:ext cx="976252" cy="1301669"/>
          </a:xfrm>
          <a:prstGeom prst="rect">
            <a:avLst/>
          </a:prstGeom>
        </p:spPr>
        <p:txBody>
          <a:bodyPr vert="horz" wrap="none" lIns="0" tIns="0" rIns="0" bIns="0" spcCol="385658" rtlCol="0">
            <a:noAutofit/>
          </a:bodyPr>
          <a:lstStyle/>
          <a:p>
            <a:endParaRPr lang="en-US" sz="3793" dirty="0">
              <a:solidFill>
                <a:schemeClr val="bg1"/>
              </a:solidFill>
              <a:latin typeface="Calibri Light" charset="0"/>
              <a:ea typeface="Calibri Light" charset="0"/>
              <a:cs typeface="Calibri Light" charset="0"/>
            </a:endParaRPr>
          </a:p>
        </p:txBody>
      </p:sp>
      <p:graphicFrame>
        <p:nvGraphicFramePr>
          <p:cNvPr id="18" name="Diagram 17"/>
          <p:cNvGraphicFramePr/>
          <p:nvPr/>
        </p:nvGraphicFramePr>
        <p:xfrm>
          <a:off x="7569669" y="2618376"/>
          <a:ext cx="2963858" cy="45285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Oval 21"/>
          <p:cNvSpPr/>
          <p:nvPr/>
        </p:nvSpPr>
        <p:spPr>
          <a:xfrm>
            <a:off x="737019" y="3688460"/>
            <a:ext cx="2068669" cy="2562422"/>
          </a:xfrm>
          <a:prstGeom prst="ellipse">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3793"/>
          </a:p>
        </p:txBody>
      </p:sp>
      <p:grpSp>
        <p:nvGrpSpPr>
          <p:cNvPr id="8" name="Group 33"/>
          <p:cNvGrpSpPr/>
          <p:nvPr/>
        </p:nvGrpSpPr>
        <p:grpSpPr>
          <a:xfrm>
            <a:off x="1284177" y="3966558"/>
            <a:ext cx="974351" cy="1831003"/>
            <a:chOff x="1623327" y="1932320"/>
            <a:chExt cx="912619" cy="1286248"/>
          </a:xfrm>
        </p:grpSpPr>
        <p:grpSp>
          <p:nvGrpSpPr>
            <p:cNvPr id="9" name="Group 22"/>
            <p:cNvGrpSpPr/>
            <p:nvPr/>
          </p:nvGrpSpPr>
          <p:grpSpPr>
            <a:xfrm>
              <a:off x="1623327" y="1932320"/>
              <a:ext cx="912619" cy="1286248"/>
              <a:chOff x="3924429" y="1713927"/>
              <a:chExt cx="1039263" cy="1534054"/>
            </a:xfrm>
            <a:solidFill>
              <a:schemeClr val="bg1"/>
            </a:solidFill>
          </p:grpSpPr>
          <p:sp>
            <p:nvSpPr>
              <p:cNvPr id="24" name="Freeform 76"/>
              <p:cNvSpPr>
                <a:spLocks noEditPoints="1"/>
              </p:cNvSpPr>
              <p:nvPr/>
            </p:nvSpPr>
            <p:spPr bwMode="auto">
              <a:xfrm>
                <a:off x="3924429" y="2307769"/>
                <a:ext cx="1039263" cy="940212"/>
              </a:xfrm>
              <a:custGeom>
                <a:avLst/>
                <a:gdLst>
                  <a:gd name="T0" fmla="*/ 87 w 119"/>
                  <a:gd name="T1" fmla="*/ 0 h 104"/>
                  <a:gd name="T2" fmla="*/ 59 w 119"/>
                  <a:gd name="T3" fmla="*/ 10 h 104"/>
                  <a:gd name="T4" fmla="*/ 32 w 119"/>
                  <a:gd name="T5" fmla="*/ 0 h 104"/>
                  <a:gd name="T6" fmla="*/ 0 w 119"/>
                  <a:gd name="T7" fmla="*/ 71 h 104"/>
                  <a:gd name="T8" fmla="*/ 4 w 119"/>
                  <a:gd name="T9" fmla="*/ 104 h 104"/>
                  <a:gd name="T10" fmla="*/ 6 w 119"/>
                  <a:gd name="T11" fmla="*/ 104 h 104"/>
                  <a:gd name="T12" fmla="*/ 113 w 119"/>
                  <a:gd name="T13" fmla="*/ 104 h 104"/>
                  <a:gd name="T14" fmla="*/ 115 w 119"/>
                  <a:gd name="T15" fmla="*/ 104 h 104"/>
                  <a:gd name="T16" fmla="*/ 119 w 119"/>
                  <a:gd name="T17" fmla="*/ 71 h 104"/>
                  <a:gd name="T18" fmla="*/ 87 w 119"/>
                  <a:gd name="T19" fmla="*/ 0 h 104"/>
                  <a:gd name="T20" fmla="*/ 99 w 119"/>
                  <a:gd name="T21" fmla="*/ 52 h 104"/>
                  <a:gd name="T22" fmla="*/ 83 w 119"/>
                  <a:gd name="T23" fmla="*/ 52 h 104"/>
                  <a:gd name="T24" fmla="*/ 83 w 119"/>
                  <a:gd name="T25" fmla="*/ 69 h 104"/>
                  <a:gd name="T26" fmla="*/ 73 w 119"/>
                  <a:gd name="T27" fmla="*/ 69 h 104"/>
                  <a:gd name="T28" fmla="*/ 73 w 119"/>
                  <a:gd name="T29" fmla="*/ 52 h 104"/>
                  <a:gd name="T30" fmla="*/ 56 w 119"/>
                  <a:gd name="T31" fmla="*/ 52 h 104"/>
                  <a:gd name="T32" fmla="*/ 56 w 119"/>
                  <a:gd name="T33" fmla="*/ 42 h 104"/>
                  <a:gd name="T34" fmla="*/ 73 w 119"/>
                  <a:gd name="T35" fmla="*/ 42 h 104"/>
                  <a:gd name="T36" fmla="*/ 73 w 119"/>
                  <a:gd name="T37" fmla="*/ 26 h 104"/>
                  <a:gd name="T38" fmla="*/ 83 w 119"/>
                  <a:gd name="T39" fmla="*/ 26 h 104"/>
                  <a:gd name="T40" fmla="*/ 83 w 119"/>
                  <a:gd name="T41" fmla="*/ 42 h 104"/>
                  <a:gd name="T42" fmla="*/ 99 w 119"/>
                  <a:gd name="T43" fmla="*/ 42 h 104"/>
                  <a:gd name="T44" fmla="*/ 99 w 119"/>
                  <a:gd name="T45"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9" h="104">
                    <a:moveTo>
                      <a:pt x="87" y="0"/>
                    </a:moveTo>
                    <a:cubicBezTo>
                      <a:pt x="80" y="6"/>
                      <a:pt x="70" y="10"/>
                      <a:pt x="59" y="10"/>
                    </a:cubicBezTo>
                    <a:cubicBezTo>
                      <a:pt x="49" y="10"/>
                      <a:pt x="39" y="6"/>
                      <a:pt x="32" y="0"/>
                    </a:cubicBezTo>
                    <a:cubicBezTo>
                      <a:pt x="15" y="0"/>
                      <a:pt x="0" y="28"/>
                      <a:pt x="0" y="71"/>
                    </a:cubicBezTo>
                    <a:cubicBezTo>
                      <a:pt x="0" y="92"/>
                      <a:pt x="4" y="104"/>
                      <a:pt x="4" y="104"/>
                    </a:cubicBezTo>
                    <a:cubicBezTo>
                      <a:pt x="6" y="104"/>
                      <a:pt x="6" y="104"/>
                      <a:pt x="6" y="104"/>
                    </a:cubicBezTo>
                    <a:cubicBezTo>
                      <a:pt x="113" y="104"/>
                      <a:pt x="113" y="104"/>
                      <a:pt x="113" y="104"/>
                    </a:cubicBezTo>
                    <a:cubicBezTo>
                      <a:pt x="115" y="104"/>
                      <a:pt x="115" y="104"/>
                      <a:pt x="115" y="104"/>
                    </a:cubicBezTo>
                    <a:cubicBezTo>
                      <a:pt x="115" y="104"/>
                      <a:pt x="119" y="92"/>
                      <a:pt x="119" y="71"/>
                    </a:cubicBezTo>
                    <a:cubicBezTo>
                      <a:pt x="119" y="28"/>
                      <a:pt x="104" y="0"/>
                      <a:pt x="87" y="0"/>
                    </a:cubicBezTo>
                    <a:close/>
                    <a:moveTo>
                      <a:pt x="99" y="52"/>
                    </a:moveTo>
                    <a:cubicBezTo>
                      <a:pt x="83" y="52"/>
                      <a:pt x="83" y="52"/>
                      <a:pt x="83" y="52"/>
                    </a:cubicBezTo>
                    <a:cubicBezTo>
                      <a:pt x="83" y="69"/>
                      <a:pt x="83" y="69"/>
                      <a:pt x="83" y="69"/>
                    </a:cubicBezTo>
                    <a:cubicBezTo>
                      <a:pt x="73" y="69"/>
                      <a:pt x="73" y="69"/>
                      <a:pt x="73" y="69"/>
                    </a:cubicBezTo>
                    <a:cubicBezTo>
                      <a:pt x="73" y="52"/>
                      <a:pt x="73" y="52"/>
                      <a:pt x="73" y="52"/>
                    </a:cubicBezTo>
                    <a:cubicBezTo>
                      <a:pt x="56" y="52"/>
                      <a:pt x="56" y="52"/>
                      <a:pt x="56" y="52"/>
                    </a:cubicBezTo>
                    <a:cubicBezTo>
                      <a:pt x="56" y="42"/>
                      <a:pt x="56" y="42"/>
                      <a:pt x="56" y="42"/>
                    </a:cubicBezTo>
                    <a:cubicBezTo>
                      <a:pt x="73" y="42"/>
                      <a:pt x="73" y="42"/>
                      <a:pt x="73" y="42"/>
                    </a:cubicBezTo>
                    <a:cubicBezTo>
                      <a:pt x="73" y="26"/>
                      <a:pt x="73" y="26"/>
                      <a:pt x="73" y="26"/>
                    </a:cubicBezTo>
                    <a:cubicBezTo>
                      <a:pt x="83" y="26"/>
                      <a:pt x="83" y="26"/>
                      <a:pt x="83" y="26"/>
                    </a:cubicBezTo>
                    <a:cubicBezTo>
                      <a:pt x="83" y="42"/>
                      <a:pt x="83" y="42"/>
                      <a:pt x="83" y="42"/>
                    </a:cubicBezTo>
                    <a:cubicBezTo>
                      <a:pt x="99" y="42"/>
                      <a:pt x="99" y="42"/>
                      <a:pt x="99" y="42"/>
                    </a:cubicBezTo>
                    <a:lnTo>
                      <a:pt x="99"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219" tIns="36609" rIns="73219" bIns="36609" numCol="1" anchor="t" anchorCtr="0" compatLnSpc="1">
                <a:prstTxWarp prst="textNoShape">
                  <a:avLst/>
                </a:prstTxWarp>
              </a:bodyPr>
              <a:lstStyle/>
              <a:p>
                <a:endParaRPr lang="en-US" sz="881">
                  <a:solidFill>
                    <a:prstClr val="black"/>
                  </a:solidFill>
                </a:endParaRPr>
              </a:p>
            </p:txBody>
          </p:sp>
          <p:sp>
            <p:nvSpPr>
              <p:cNvPr id="25" name="Freeform 29"/>
              <p:cNvSpPr>
                <a:spLocks/>
              </p:cNvSpPr>
              <p:nvPr/>
            </p:nvSpPr>
            <p:spPr bwMode="auto">
              <a:xfrm>
                <a:off x="4173182" y="1713927"/>
                <a:ext cx="558763" cy="578000"/>
              </a:xfrm>
              <a:custGeom>
                <a:avLst/>
                <a:gdLst>
                  <a:gd name="T0" fmla="*/ 16 w 33"/>
                  <a:gd name="T1" fmla="*/ 33 h 33"/>
                  <a:gd name="T2" fmla="*/ 33 w 33"/>
                  <a:gd name="T3" fmla="*/ 16 h 33"/>
                  <a:gd name="T4" fmla="*/ 16 w 33"/>
                  <a:gd name="T5" fmla="*/ 0 h 33"/>
                  <a:gd name="T6" fmla="*/ 16 w 33"/>
                  <a:gd name="T7" fmla="*/ 0 h 33"/>
                  <a:gd name="T8" fmla="*/ 0 w 33"/>
                  <a:gd name="T9" fmla="*/ 16 h 33"/>
                  <a:gd name="T10" fmla="*/ 16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16" y="33"/>
                    </a:moveTo>
                    <a:cubicBezTo>
                      <a:pt x="26" y="33"/>
                      <a:pt x="33" y="25"/>
                      <a:pt x="33" y="16"/>
                    </a:cubicBezTo>
                    <a:cubicBezTo>
                      <a:pt x="33" y="7"/>
                      <a:pt x="26" y="0"/>
                      <a:pt x="16" y="0"/>
                    </a:cubicBezTo>
                    <a:cubicBezTo>
                      <a:pt x="16" y="0"/>
                      <a:pt x="16" y="0"/>
                      <a:pt x="16" y="0"/>
                    </a:cubicBezTo>
                    <a:cubicBezTo>
                      <a:pt x="7" y="0"/>
                      <a:pt x="0" y="7"/>
                      <a:pt x="0" y="16"/>
                    </a:cubicBezTo>
                    <a:cubicBezTo>
                      <a:pt x="0" y="25"/>
                      <a:pt x="7" y="33"/>
                      <a:pt x="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219" tIns="36609" rIns="73219" bIns="36609" numCol="1" anchor="t" anchorCtr="0" compatLnSpc="1">
                <a:prstTxWarp prst="textNoShape">
                  <a:avLst/>
                </a:prstTxWarp>
              </a:bodyPr>
              <a:lstStyle/>
              <a:p>
                <a:endParaRPr lang="en-US" sz="881">
                  <a:solidFill>
                    <a:prstClr val="black"/>
                  </a:solidFill>
                </a:endParaRPr>
              </a:p>
            </p:txBody>
          </p:sp>
        </p:grpSp>
        <p:sp>
          <p:nvSpPr>
            <p:cNvPr id="27" name="Oval 26"/>
            <p:cNvSpPr/>
            <p:nvPr/>
          </p:nvSpPr>
          <p:spPr>
            <a:xfrm>
              <a:off x="1808420" y="1932320"/>
              <a:ext cx="218199" cy="216674"/>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93"/>
            </a:p>
          </p:txBody>
        </p:sp>
        <p:cxnSp>
          <p:nvCxnSpPr>
            <p:cNvPr id="29" name="Straight Connector 28"/>
            <p:cNvCxnSpPr/>
            <p:nvPr/>
          </p:nvCxnSpPr>
          <p:spPr>
            <a:xfrm>
              <a:off x="2026619" y="2040658"/>
              <a:ext cx="305820" cy="0"/>
            </a:xfrm>
            <a:prstGeom prst="line">
              <a:avLst/>
            </a:prstGeom>
            <a:ln w="38100"/>
          </p:spPr>
          <p:style>
            <a:lnRef idx="1">
              <a:schemeClr val="accent1"/>
            </a:lnRef>
            <a:fillRef idx="0">
              <a:schemeClr val="accent1"/>
            </a:fillRef>
            <a:effectRef idx="0">
              <a:schemeClr val="accent1"/>
            </a:effectRef>
            <a:fontRef idx="minor">
              <a:schemeClr val="tx1"/>
            </a:fontRef>
          </p:style>
        </p:cxnSp>
      </p:grpSp>
      <p:graphicFrame>
        <p:nvGraphicFramePr>
          <p:cNvPr id="36" name="Diagram 35"/>
          <p:cNvGraphicFramePr/>
          <p:nvPr/>
        </p:nvGraphicFramePr>
        <p:xfrm>
          <a:off x="3376721" y="2707352"/>
          <a:ext cx="3596601" cy="433889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 name="Title 9">
            <a:extLst>
              <a:ext uri="{FF2B5EF4-FFF2-40B4-BE49-F238E27FC236}">
                <a16:creationId xmlns:a16="http://schemas.microsoft.com/office/drawing/2014/main" id="{9DCD1F41-D15A-4AB2-937D-7338F93611F4}"/>
              </a:ext>
            </a:extLst>
          </p:cNvPr>
          <p:cNvSpPr>
            <a:spLocks noGrp="1"/>
          </p:cNvSpPr>
          <p:nvPr>
            <p:ph type="title"/>
          </p:nvPr>
        </p:nvSpPr>
        <p:spPr/>
        <p:txBody>
          <a:bodyPr/>
          <a:lstStyle/>
          <a:p>
            <a:r>
              <a:rPr lang="en-US" dirty="0"/>
              <a:t>Patterns</a:t>
            </a:r>
            <a:endParaRPr lang="en-IN" dirty="0"/>
          </a:p>
        </p:txBody>
      </p:sp>
    </p:spTree>
    <p:extLst>
      <p:ext uri="{BB962C8B-B14F-4D97-AF65-F5344CB8AC3E}">
        <p14:creationId xmlns:p14="http://schemas.microsoft.com/office/powerpoint/2010/main" val="252999812"/>
      </p:ext>
    </p:extLst>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4E097-77AE-49CF-8931-20007738D56D}"/>
              </a:ext>
            </a:extLst>
          </p:cNvPr>
          <p:cNvSpPr>
            <a:spLocks noGrp="1"/>
          </p:cNvSpPr>
          <p:nvPr>
            <p:ph type="title"/>
          </p:nvPr>
        </p:nvSpPr>
        <p:spPr>
          <a:xfrm>
            <a:off x="290870" y="12895"/>
            <a:ext cx="11099800" cy="2159000"/>
          </a:xfrm>
        </p:spPr>
        <p:txBody>
          <a:bodyPr/>
          <a:lstStyle/>
          <a:p>
            <a:r>
              <a:rPr lang="en-US" dirty="0"/>
              <a:t>Voice Assistants</a:t>
            </a:r>
            <a:endParaRPr lang="en-IN" dirty="0"/>
          </a:p>
        </p:txBody>
      </p:sp>
      <p:sp>
        <p:nvSpPr>
          <p:cNvPr id="3" name="Shape 506">
            <a:extLst>
              <a:ext uri="{FF2B5EF4-FFF2-40B4-BE49-F238E27FC236}">
                <a16:creationId xmlns:a16="http://schemas.microsoft.com/office/drawing/2014/main" id="{98A87F09-D76B-4F81-AFE1-0C1DCFA406BE}"/>
              </a:ext>
            </a:extLst>
          </p:cNvPr>
          <p:cNvSpPr/>
          <p:nvPr/>
        </p:nvSpPr>
        <p:spPr>
          <a:xfrm>
            <a:off x="7332286" y="3500352"/>
            <a:ext cx="858914" cy="1814688"/>
          </a:xfrm>
          <a:prstGeom prst="rect">
            <a:avLst/>
          </a:prstGeom>
          <a:solidFill>
            <a:srgbClr val="FFFFFF"/>
          </a:solidFill>
          <a:ln w="25400">
            <a:solidFill>
              <a:srgbClr val="000000"/>
            </a:solidFill>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a:p>
        </p:txBody>
      </p:sp>
      <p:grpSp>
        <p:nvGrpSpPr>
          <p:cNvPr id="4" name="Group 510">
            <a:extLst>
              <a:ext uri="{FF2B5EF4-FFF2-40B4-BE49-F238E27FC236}">
                <a16:creationId xmlns:a16="http://schemas.microsoft.com/office/drawing/2014/main" id="{550C2F14-61FB-443D-8B5D-F581231E61D8}"/>
              </a:ext>
            </a:extLst>
          </p:cNvPr>
          <p:cNvGrpSpPr/>
          <p:nvPr/>
        </p:nvGrpSpPr>
        <p:grpSpPr>
          <a:xfrm>
            <a:off x="2962053" y="4004082"/>
            <a:ext cx="635356" cy="607243"/>
            <a:chOff x="0" y="0"/>
            <a:chExt cx="1694281" cy="1619312"/>
          </a:xfrm>
        </p:grpSpPr>
        <p:sp>
          <p:nvSpPr>
            <p:cNvPr id="5" name="Shape 507">
              <a:extLst>
                <a:ext uri="{FF2B5EF4-FFF2-40B4-BE49-F238E27FC236}">
                  <a16:creationId xmlns:a16="http://schemas.microsoft.com/office/drawing/2014/main" id="{9B5EEFE8-C3D0-4D5D-A6A0-982F86AEF6D9}"/>
                </a:ext>
              </a:extLst>
            </p:cNvPr>
            <p:cNvSpPr/>
            <p:nvPr/>
          </p:nvSpPr>
          <p:spPr>
            <a:xfrm flipH="1">
              <a:off x="0" y="-1"/>
              <a:ext cx="1694282"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5161" y="0"/>
                  </a:lnTo>
                  <a:lnTo>
                    <a:pt x="21600" y="0"/>
                  </a:lnTo>
                  <a:lnTo>
                    <a:pt x="21600" y="16200"/>
                  </a:lnTo>
                  <a:lnTo>
                    <a:pt x="16439" y="21600"/>
                  </a:lnTo>
                  <a:lnTo>
                    <a:pt x="0" y="21600"/>
                  </a:lnTo>
                  <a:close/>
                </a:path>
              </a:pathLst>
            </a:custGeom>
            <a:solidFill>
              <a:srgbClr val="FFC000"/>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6" name="Shape 508">
              <a:extLst>
                <a:ext uri="{FF2B5EF4-FFF2-40B4-BE49-F238E27FC236}">
                  <a16:creationId xmlns:a16="http://schemas.microsoft.com/office/drawing/2014/main" id="{F915B683-C5A8-46F1-BF92-522CB65131BF}"/>
                </a:ext>
              </a:extLst>
            </p:cNvPr>
            <p:cNvSpPr/>
            <p:nvPr/>
          </p:nvSpPr>
          <p:spPr>
            <a:xfrm flipH="1">
              <a:off x="0" y="-1"/>
              <a:ext cx="404829" cy="1619313"/>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600" y="0"/>
                  </a:lnTo>
                  <a:lnTo>
                    <a:pt x="21600" y="16200"/>
                  </a:lnTo>
                  <a:lnTo>
                    <a:pt x="0" y="21600"/>
                  </a:lnTo>
                  <a:close/>
                </a:path>
              </a:pathLst>
            </a:custGeom>
            <a:solidFill>
              <a:srgbClr val="000000">
                <a:alpha val="20000"/>
              </a:srgbClr>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7" name="Shape 509">
              <a:extLst>
                <a:ext uri="{FF2B5EF4-FFF2-40B4-BE49-F238E27FC236}">
                  <a16:creationId xmlns:a16="http://schemas.microsoft.com/office/drawing/2014/main" id="{0468D7A2-6960-4EE8-B869-86AC6ABC396A}"/>
                </a:ext>
              </a:extLst>
            </p:cNvPr>
            <p:cNvSpPr/>
            <p:nvPr/>
          </p:nvSpPr>
          <p:spPr>
            <a:xfrm flipH="1">
              <a:off x="0" y="0"/>
              <a:ext cx="1694282" cy="404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161" y="0"/>
                  </a:lnTo>
                  <a:lnTo>
                    <a:pt x="21600" y="0"/>
                  </a:lnTo>
                  <a:lnTo>
                    <a:pt x="16439" y="21600"/>
                  </a:lnTo>
                  <a:close/>
                </a:path>
              </a:pathLst>
            </a:custGeom>
            <a:solidFill>
              <a:srgbClr val="FFFFFF">
                <a:alpha val="20000"/>
              </a:srgbClr>
            </a:solidFill>
            <a:ln w="12700" cap="flat">
              <a:noFill/>
              <a:miter lim="400000"/>
            </a:ln>
            <a:effectLst/>
          </p:spPr>
          <p:txBody>
            <a:bodyPr wrap="square" lIns="34289" tIns="34289" rIns="34289" bIns="34289" numCol="1" anchor="ctr">
              <a:noAutofit/>
            </a:bodyPr>
            <a:lstStyle/>
            <a:p>
              <a:pPr defTabSz="685800">
                <a:defRPr sz="3200">
                  <a:solidFill>
                    <a:srgbClr val="FFFFFF"/>
                  </a:solidFill>
                  <a:latin typeface="Calibri"/>
                  <a:ea typeface="Calibri"/>
                  <a:cs typeface="Calibri"/>
                  <a:sym typeface="Calibri"/>
                </a:defRPr>
              </a:pPr>
              <a:endParaRPr sz="1200" b="1"/>
            </a:p>
          </p:txBody>
        </p:sp>
      </p:grpSp>
      <p:pic>
        <p:nvPicPr>
          <p:cNvPr id="8" name="image199.png">
            <a:extLst>
              <a:ext uri="{FF2B5EF4-FFF2-40B4-BE49-F238E27FC236}">
                <a16:creationId xmlns:a16="http://schemas.microsoft.com/office/drawing/2014/main" id="{79A6FAB4-6146-452E-9FBF-F2BE1A1C0553}"/>
              </a:ext>
            </a:extLst>
          </p:cNvPr>
          <p:cNvPicPr>
            <a:picLocks noChangeAspect="1"/>
          </p:cNvPicPr>
          <p:nvPr/>
        </p:nvPicPr>
        <p:blipFill>
          <a:blip r:embed="rId2"/>
          <a:stretch>
            <a:fillRect/>
          </a:stretch>
        </p:blipFill>
        <p:spPr>
          <a:xfrm>
            <a:off x="4149890" y="4119435"/>
            <a:ext cx="246729" cy="246729"/>
          </a:xfrm>
          <a:prstGeom prst="rect">
            <a:avLst/>
          </a:prstGeom>
          <a:ln w="12700">
            <a:miter lim="400000"/>
          </a:ln>
        </p:spPr>
      </p:pic>
      <p:pic>
        <p:nvPicPr>
          <p:cNvPr id="9" name="image198.png">
            <a:extLst>
              <a:ext uri="{FF2B5EF4-FFF2-40B4-BE49-F238E27FC236}">
                <a16:creationId xmlns:a16="http://schemas.microsoft.com/office/drawing/2014/main" id="{A843FD4A-9E13-4D28-B4FF-F1C42405BB64}"/>
              </a:ext>
            </a:extLst>
          </p:cNvPr>
          <p:cNvPicPr>
            <a:picLocks noChangeAspect="1"/>
          </p:cNvPicPr>
          <p:nvPr/>
        </p:nvPicPr>
        <p:blipFill>
          <a:blip r:embed="rId3"/>
          <a:stretch>
            <a:fillRect/>
          </a:stretch>
        </p:blipFill>
        <p:spPr>
          <a:xfrm>
            <a:off x="3269919" y="4205749"/>
            <a:ext cx="203909" cy="203910"/>
          </a:xfrm>
          <a:prstGeom prst="rect">
            <a:avLst/>
          </a:prstGeom>
          <a:ln w="12700">
            <a:miter lim="400000"/>
          </a:ln>
        </p:spPr>
      </p:pic>
      <p:pic>
        <p:nvPicPr>
          <p:cNvPr id="10" name="image32.png">
            <a:extLst>
              <a:ext uri="{FF2B5EF4-FFF2-40B4-BE49-F238E27FC236}">
                <a16:creationId xmlns:a16="http://schemas.microsoft.com/office/drawing/2014/main" id="{4848B27B-65DF-4BF1-A71E-20E262E16558}"/>
              </a:ext>
            </a:extLst>
          </p:cNvPr>
          <p:cNvPicPr>
            <a:picLocks noChangeAspect="1"/>
          </p:cNvPicPr>
          <p:nvPr/>
        </p:nvPicPr>
        <p:blipFill>
          <a:blip r:embed="rId4"/>
          <a:stretch>
            <a:fillRect/>
          </a:stretch>
        </p:blipFill>
        <p:spPr>
          <a:xfrm>
            <a:off x="5450274" y="4009746"/>
            <a:ext cx="298542" cy="298543"/>
          </a:xfrm>
          <a:prstGeom prst="rect">
            <a:avLst/>
          </a:prstGeom>
          <a:ln w="12700">
            <a:miter lim="400000"/>
          </a:ln>
        </p:spPr>
      </p:pic>
      <p:pic>
        <p:nvPicPr>
          <p:cNvPr id="11" name="image212.png">
            <a:extLst>
              <a:ext uri="{FF2B5EF4-FFF2-40B4-BE49-F238E27FC236}">
                <a16:creationId xmlns:a16="http://schemas.microsoft.com/office/drawing/2014/main" id="{EBB36CE2-01EC-41F8-B038-1B5CE15C6489}"/>
              </a:ext>
            </a:extLst>
          </p:cNvPr>
          <p:cNvPicPr>
            <a:picLocks noChangeAspect="1"/>
          </p:cNvPicPr>
          <p:nvPr/>
        </p:nvPicPr>
        <p:blipFill>
          <a:blip r:embed="rId5"/>
          <a:stretch>
            <a:fillRect/>
          </a:stretch>
        </p:blipFill>
        <p:spPr>
          <a:xfrm>
            <a:off x="4405828" y="3668340"/>
            <a:ext cx="477337" cy="477338"/>
          </a:xfrm>
          <a:prstGeom prst="rect">
            <a:avLst/>
          </a:prstGeom>
          <a:ln w="12700">
            <a:miter lim="400000"/>
          </a:ln>
        </p:spPr>
      </p:pic>
      <p:sp>
        <p:nvSpPr>
          <p:cNvPr id="12" name="Shape 516">
            <a:extLst>
              <a:ext uri="{FF2B5EF4-FFF2-40B4-BE49-F238E27FC236}">
                <a16:creationId xmlns:a16="http://schemas.microsoft.com/office/drawing/2014/main" id="{C5F74A55-ACC5-4B1A-9C0F-DED3015956F9}"/>
              </a:ext>
            </a:extLst>
          </p:cNvPr>
          <p:cNvSpPr/>
          <p:nvPr/>
        </p:nvSpPr>
        <p:spPr>
          <a:xfrm>
            <a:off x="3363988" y="3129643"/>
            <a:ext cx="1961676" cy="423433"/>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p>
            <a:pPr>
              <a:defRPr sz="2800">
                <a:latin typeface="Bradley Hand ITC TT-Bold"/>
                <a:ea typeface="Bradley Hand ITC TT-Bold"/>
                <a:cs typeface="Bradley Hand ITC TT-Bold"/>
                <a:sym typeface="Bradley Hand ITC TT-Bold"/>
              </a:defRPr>
            </a:pPr>
            <a:r>
              <a:rPr sz="1200" b="1" dirty="0"/>
              <a:t>Show us the </a:t>
            </a:r>
            <a:r>
              <a:rPr lang="en-US" sz="1200" b="1" dirty="0"/>
              <a:t>patient’s</a:t>
            </a:r>
            <a:r>
              <a:rPr sz="1200" b="1" dirty="0"/>
              <a:t> report !</a:t>
            </a:r>
          </a:p>
          <a:p>
            <a:pPr>
              <a:defRPr sz="2800">
                <a:latin typeface="Bradley Hand ITC TT-Bold"/>
                <a:ea typeface="Bradley Hand ITC TT-Bold"/>
                <a:cs typeface="Bradley Hand ITC TT-Bold"/>
                <a:sym typeface="Bradley Hand ITC TT-Bold"/>
              </a:defRPr>
            </a:pPr>
            <a:r>
              <a:rPr sz="1200" b="1" dirty="0"/>
              <a:t>Search for </a:t>
            </a:r>
            <a:r>
              <a:rPr lang="en-US" sz="1200" b="1" dirty="0"/>
              <a:t>patient</a:t>
            </a:r>
            <a:r>
              <a:rPr sz="1200" b="1" dirty="0"/>
              <a:t>s</a:t>
            </a:r>
          </a:p>
        </p:txBody>
      </p:sp>
      <p:pic>
        <p:nvPicPr>
          <p:cNvPr id="13" name="image32.png">
            <a:extLst>
              <a:ext uri="{FF2B5EF4-FFF2-40B4-BE49-F238E27FC236}">
                <a16:creationId xmlns:a16="http://schemas.microsoft.com/office/drawing/2014/main" id="{8C20B6DB-2A11-4AC6-AE1B-C5805667F892}"/>
              </a:ext>
            </a:extLst>
          </p:cNvPr>
          <p:cNvPicPr>
            <a:picLocks noChangeAspect="1"/>
          </p:cNvPicPr>
          <p:nvPr/>
        </p:nvPicPr>
        <p:blipFill>
          <a:blip r:embed="rId4"/>
          <a:stretch>
            <a:fillRect/>
          </a:stretch>
        </p:blipFill>
        <p:spPr>
          <a:xfrm>
            <a:off x="3722242" y="4093528"/>
            <a:ext cx="298543" cy="298542"/>
          </a:xfrm>
          <a:prstGeom prst="rect">
            <a:avLst/>
          </a:prstGeom>
          <a:ln w="12700">
            <a:miter lim="400000"/>
          </a:ln>
        </p:spPr>
      </p:pic>
      <p:grpSp>
        <p:nvGrpSpPr>
          <p:cNvPr id="14" name="Group 520">
            <a:extLst>
              <a:ext uri="{FF2B5EF4-FFF2-40B4-BE49-F238E27FC236}">
                <a16:creationId xmlns:a16="http://schemas.microsoft.com/office/drawing/2014/main" id="{0E76AFDE-CC6B-4F88-8D7E-7C93EA058FE5}"/>
              </a:ext>
            </a:extLst>
          </p:cNvPr>
          <p:cNvGrpSpPr/>
          <p:nvPr/>
        </p:nvGrpSpPr>
        <p:grpSpPr>
          <a:xfrm>
            <a:off x="5993427" y="3578843"/>
            <a:ext cx="1292545" cy="874373"/>
            <a:chOff x="0" y="0"/>
            <a:chExt cx="3446786" cy="2331659"/>
          </a:xfrm>
        </p:grpSpPr>
        <p:sp>
          <p:nvSpPr>
            <p:cNvPr id="15" name="Shape 518">
              <a:extLst>
                <a:ext uri="{FF2B5EF4-FFF2-40B4-BE49-F238E27FC236}">
                  <a16:creationId xmlns:a16="http://schemas.microsoft.com/office/drawing/2014/main" id="{0CA9FD6F-F889-4B63-BE76-18DD119D3C3E}"/>
                </a:ext>
              </a:extLst>
            </p:cNvPr>
            <p:cNvSpPr/>
            <p:nvPr/>
          </p:nvSpPr>
          <p:spPr>
            <a:xfrm>
              <a:off x="0" y="-1"/>
              <a:ext cx="3446787" cy="2331661"/>
            </a:xfrm>
            <a:custGeom>
              <a:avLst/>
              <a:gdLst/>
              <a:ahLst/>
              <a:cxnLst>
                <a:cxn ang="0">
                  <a:pos x="wd2" y="hd2"/>
                </a:cxn>
                <a:cxn ang="5400000">
                  <a:pos x="wd2" y="hd2"/>
                </a:cxn>
                <a:cxn ang="10800000">
                  <a:pos x="wd2" y="hd2"/>
                </a:cxn>
                <a:cxn ang="16200000">
                  <a:pos x="wd2" y="hd2"/>
                </a:cxn>
              </a:cxnLst>
              <a:rect l="0" t="0" r="r" b="b"/>
              <a:pathLst>
                <a:path w="20879" h="20684" extrusionOk="0">
                  <a:moveTo>
                    <a:pt x="1901" y="6800"/>
                  </a:moveTo>
                  <a:cubicBezTo>
                    <a:pt x="1658" y="4397"/>
                    <a:pt x="2907" y="2184"/>
                    <a:pt x="4691" y="1857"/>
                  </a:cubicBezTo>
                  <a:cubicBezTo>
                    <a:pt x="5414" y="1724"/>
                    <a:pt x="6149" y="1922"/>
                    <a:pt x="6778" y="2419"/>
                  </a:cubicBezTo>
                  <a:cubicBezTo>
                    <a:pt x="7445" y="725"/>
                    <a:pt x="9003" y="82"/>
                    <a:pt x="10259" y="981"/>
                  </a:cubicBezTo>
                  <a:cubicBezTo>
                    <a:pt x="10478" y="1139"/>
                    <a:pt x="10680" y="1338"/>
                    <a:pt x="10857" y="1573"/>
                  </a:cubicBezTo>
                  <a:lnTo>
                    <a:pt x="10857" y="1573"/>
                  </a:lnTo>
                  <a:cubicBezTo>
                    <a:pt x="11377" y="169"/>
                    <a:pt x="12642" y="-401"/>
                    <a:pt x="13683" y="299"/>
                  </a:cubicBezTo>
                  <a:cubicBezTo>
                    <a:pt x="13971" y="493"/>
                    <a:pt x="14223" y="774"/>
                    <a:pt x="14418" y="1119"/>
                  </a:cubicBezTo>
                  <a:cubicBezTo>
                    <a:pt x="15255" y="-209"/>
                    <a:pt x="16734" y="-373"/>
                    <a:pt x="17722" y="753"/>
                  </a:cubicBezTo>
                  <a:cubicBezTo>
                    <a:pt x="18137" y="1226"/>
                    <a:pt x="18417" y="1878"/>
                    <a:pt x="18513" y="2598"/>
                  </a:cubicBezTo>
                  <a:cubicBezTo>
                    <a:pt x="19885" y="3102"/>
                    <a:pt x="20694" y="5013"/>
                    <a:pt x="20321" y="6865"/>
                  </a:cubicBezTo>
                  <a:cubicBezTo>
                    <a:pt x="20289" y="7020"/>
                    <a:pt x="20250" y="7173"/>
                    <a:pt x="20203" y="7321"/>
                  </a:cubicBezTo>
                  <a:cubicBezTo>
                    <a:pt x="21303" y="9251"/>
                    <a:pt x="21034" y="12017"/>
                    <a:pt x="19601" y="13499"/>
                  </a:cubicBezTo>
                  <a:cubicBezTo>
                    <a:pt x="19156" y="13961"/>
                    <a:pt x="18629" y="14259"/>
                    <a:pt x="18072" y="14367"/>
                  </a:cubicBezTo>
                  <a:cubicBezTo>
                    <a:pt x="18072" y="16443"/>
                    <a:pt x="16822" y="18126"/>
                    <a:pt x="15280" y="18126"/>
                  </a:cubicBezTo>
                  <a:cubicBezTo>
                    <a:pt x="14757" y="18126"/>
                    <a:pt x="14245" y="17928"/>
                    <a:pt x="13801" y="17556"/>
                  </a:cubicBezTo>
                  <a:cubicBezTo>
                    <a:pt x="13280" y="19883"/>
                    <a:pt x="11460" y="21199"/>
                    <a:pt x="9738" y="20494"/>
                  </a:cubicBezTo>
                  <a:cubicBezTo>
                    <a:pt x="9016" y="20199"/>
                    <a:pt x="8392" y="19574"/>
                    <a:pt x="7973" y="18727"/>
                  </a:cubicBezTo>
                  <a:cubicBezTo>
                    <a:pt x="6209" y="20160"/>
                    <a:pt x="3920" y="19389"/>
                    <a:pt x="2859" y="17004"/>
                  </a:cubicBezTo>
                  <a:cubicBezTo>
                    <a:pt x="2846" y="16974"/>
                    <a:pt x="2833" y="16944"/>
                    <a:pt x="2820" y="16914"/>
                  </a:cubicBezTo>
                  <a:lnTo>
                    <a:pt x="2820" y="16914"/>
                  </a:lnTo>
                  <a:cubicBezTo>
                    <a:pt x="1666" y="17096"/>
                    <a:pt x="620" y="15986"/>
                    <a:pt x="485" y="14435"/>
                  </a:cubicBezTo>
                  <a:cubicBezTo>
                    <a:pt x="412" y="13608"/>
                    <a:pt x="615" y="12780"/>
                    <a:pt x="1038" y="12172"/>
                  </a:cubicBezTo>
                  <a:cubicBezTo>
                    <a:pt x="39" y="11379"/>
                    <a:pt x="-297" y="9639"/>
                    <a:pt x="288" y="8285"/>
                  </a:cubicBezTo>
                  <a:cubicBezTo>
                    <a:pt x="626" y="7504"/>
                    <a:pt x="1218" y="6988"/>
                    <a:pt x="1883" y="6895"/>
                  </a:cubicBezTo>
                  <a:close/>
                </a:path>
              </a:pathLst>
            </a:custGeom>
            <a:noFill/>
            <a:ln w="63500" cap="flat">
              <a:solidFill>
                <a:srgbClr val="000000"/>
              </a:solidFill>
              <a:prstDash val="solid"/>
              <a:miter lim="800000"/>
            </a:ln>
            <a:effectLst/>
          </p:spPr>
          <p:txBody>
            <a:bodyPr wrap="square" lIns="25718" tIns="25718" rIns="25718" bIns="25718" numCol="1" anchor="ctr">
              <a:noAutofit/>
            </a:bodyPr>
            <a:lstStyle/>
            <a:p>
              <a:pPr defTabSz="685800">
                <a:defRPr sz="3200">
                  <a:solidFill>
                    <a:srgbClr val="FFFFFF"/>
                  </a:solidFill>
                  <a:latin typeface="Calibri"/>
                  <a:ea typeface="Calibri"/>
                  <a:cs typeface="Calibri"/>
                  <a:sym typeface="Calibri"/>
                </a:defRPr>
              </a:pPr>
              <a:endParaRPr sz="1200" b="1"/>
            </a:p>
          </p:txBody>
        </p:sp>
        <p:sp>
          <p:nvSpPr>
            <p:cNvPr id="16" name="Shape 519">
              <a:extLst>
                <a:ext uri="{FF2B5EF4-FFF2-40B4-BE49-F238E27FC236}">
                  <a16:creationId xmlns:a16="http://schemas.microsoft.com/office/drawing/2014/main" id="{19DA4C62-11B1-4915-9129-F444A454C00E}"/>
                </a:ext>
              </a:extLst>
            </p:cNvPr>
            <p:cNvSpPr/>
            <p:nvPr/>
          </p:nvSpPr>
          <p:spPr>
            <a:xfrm>
              <a:off x="175020" y="118562"/>
              <a:ext cx="3158407" cy="1979659"/>
            </a:xfrm>
            <a:custGeom>
              <a:avLst/>
              <a:gdLst/>
              <a:ahLst/>
              <a:cxnLst>
                <a:cxn ang="0">
                  <a:pos x="wd2" y="hd2"/>
                </a:cxn>
                <a:cxn ang="5400000">
                  <a:pos x="wd2" y="hd2"/>
                </a:cxn>
                <a:cxn ang="10800000">
                  <a:pos x="wd2" y="hd2"/>
                </a:cxn>
                <a:cxn ang="16200000">
                  <a:pos x="wd2" y="hd2"/>
                </a:cxn>
              </a:cxnLst>
              <a:rect l="0" t="0" r="r" b="b"/>
              <a:pathLst>
                <a:path w="21600" h="21600" extrusionOk="0">
                  <a:moveTo>
                    <a:pt x="1380" y="14010"/>
                  </a:moveTo>
                  <a:cubicBezTo>
                    <a:pt x="899" y="14066"/>
                    <a:pt x="417" y="13902"/>
                    <a:pt x="0" y="13542"/>
                  </a:cubicBezTo>
                  <a:moveTo>
                    <a:pt x="2598" y="19137"/>
                  </a:moveTo>
                  <a:cubicBezTo>
                    <a:pt x="2405" y="19250"/>
                    <a:pt x="2202" y="19325"/>
                    <a:pt x="1994" y="19361"/>
                  </a:cubicBezTo>
                  <a:moveTo>
                    <a:pt x="7802" y="21600"/>
                  </a:moveTo>
                  <a:cubicBezTo>
                    <a:pt x="7657" y="21279"/>
                    <a:pt x="7535" y="20936"/>
                    <a:pt x="7438" y="20577"/>
                  </a:cubicBezTo>
                  <a:moveTo>
                    <a:pt x="14532" y="19050"/>
                  </a:moveTo>
                  <a:cubicBezTo>
                    <a:pt x="14510" y="19430"/>
                    <a:pt x="14462" y="19806"/>
                    <a:pt x="14386" y="20172"/>
                  </a:cubicBezTo>
                  <a:moveTo>
                    <a:pt x="17421" y="12116"/>
                  </a:moveTo>
                  <a:cubicBezTo>
                    <a:pt x="18505" y="12890"/>
                    <a:pt x="19193" y="14504"/>
                    <a:pt x="19193" y="16273"/>
                  </a:cubicBezTo>
                  <a:moveTo>
                    <a:pt x="21600" y="7649"/>
                  </a:moveTo>
                  <a:cubicBezTo>
                    <a:pt x="21423" y="8256"/>
                    <a:pt x="21153" y="8794"/>
                    <a:pt x="20811" y="9222"/>
                  </a:cubicBezTo>
                  <a:moveTo>
                    <a:pt x="19707" y="1814"/>
                  </a:moveTo>
                  <a:cubicBezTo>
                    <a:pt x="19737" y="2059"/>
                    <a:pt x="19751" y="2307"/>
                    <a:pt x="19749" y="2556"/>
                  </a:cubicBezTo>
                  <a:moveTo>
                    <a:pt x="14668" y="947"/>
                  </a:moveTo>
                  <a:cubicBezTo>
                    <a:pt x="14771" y="605"/>
                    <a:pt x="14907" y="286"/>
                    <a:pt x="15073" y="0"/>
                  </a:cubicBezTo>
                  <a:moveTo>
                    <a:pt x="10888" y="1399"/>
                  </a:moveTo>
                  <a:cubicBezTo>
                    <a:pt x="10930" y="1115"/>
                    <a:pt x="10996" y="841"/>
                    <a:pt x="11084" y="582"/>
                  </a:cubicBezTo>
                  <a:moveTo>
                    <a:pt x="6452" y="1676"/>
                  </a:moveTo>
                  <a:cubicBezTo>
                    <a:pt x="6709" y="1897"/>
                    <a:pt x="6947" y="2163"/>
                    <a:pt x="7160" y="2469"/>
                  </a:cubicBezTo>
                  <a:moveTo>
                    <a:pt x="1072" y="7905"/>
                  </a:moveTo>
                  <a:lnTo>
                    <a:pt x="1072" y="7905"/>
                  </a:lnTo>
                  <a:cubicBezTo>
                    <a:pt x="1016" y="7632"/>
                    <a:pt x="974" y="7353"/>
                    <a:pt x="948" y="7071"/>
                  </a:cubicBezTo>
                </a:path>
              </a:pathLst>
            </a:custGeom>
            <a:noFill/>
            <a:ln w="63500" cap="flat">
              <a:solidFill>
                <a:srgbClr val="000000"/>
              </a:solidFill>
              <a:prstDash val="solid"/>
              <a:miter lim="800000"/>
            </a:ln>
            <a:effectLst/>
          </p:spPr>
          <p:txBody>
            <a:bodyPr wrap="square" lIns="25718" tIns="25718" rIns="25718" bIns="25718" numCol="1" anchor="ctr">
              <a:noAutofit/>
            </a:bodyPr>
            <a:lstStyle/>
            <a:p>
              <a:pPr defTabSz="685800">
                <a:defRPr sz="3200">
                  <a:solidFill>
                    <a:srgbClr val="FFFFFF"/>
                  </a:solidFill>
                  <a:latin typeface="Calibri"/>
                  <a:ea typeface="Calibri"/>
                  <a:cs typeface="Calibri"/>
                  <a:sym typeface="Calibri"/>
                </a:defRPr>
              </a:pPr>
              <a:endParaRPr sz="1200" b="1"/>
            </a:p>
          </p:txBody>
        </p:sp>
      </p:grpSp>
      <p:pic>
        <p:nvPicPr>
          <p:cNvPr id="17" name="image309.png">
            <a:extLst>
              <a:ext uri="{FF2B5EF4-FFF2-40B4-BE49-F238E27FC236}">
                <a16:creationId xmlns:a16="http://schemas.microsoft.com/office/drawing/2014/main" id="{923EBF03-14B1-402C-A1AB-5D45EC955B2D}"/>
              </a:ext>
            </a:extLst>
          </p:cNvPr>
          <p:cNvPicPr>
            <a:picLocks noChangeAspect="1"/>
          </p:cNvPicPr>
          <p:nvPr/>
        </p:nvPicPr>
        <p:blipFill>
          <a:blip r:embed="rId6"/>
          <a:stretch>
            <a:fillRect/>
          </a:stretch>
        </p:blipFill>
        <p:spPr>
          <a:xfrm>
            <a:off x="8701871" y="3916995"/>
            <a:ext cx="781418" cy="781417"/>
          </a:xfrm>
          <a:prstGeom prst="rect">
            <a:avLst/>
          </a:prstGeom>
          <a:ln w="12700">
            <a:miter lim="400000"/>
          </a:ln>
        </p:spPr>
      </p:pic>
      <p:pic>
        <p:nvPicPr>
          <p:cNvPr id="18" name="image32.png">
            <a:extLst>
              <a:ext uri="{FF2B5EF4-FFF2-40B4-BE49-F238E27FC236}">
                <a16:creationId xmlns:a16="http://schemas.microsoft.com/office/drawing/2014/main" id="{A21CFD4D-2198-45B8-B9B8-86D878DFB913}"/>
              </a:ext>
            </a:extLst>
          </p:cNvPr>
          <p:cNvPicPr>
            <a:picLocks noChangeAspect="1"/>
          </p:cNvPicPr>
          <p:nvPr/>
        </p:nvPicPr>
        <p:blipFill>
          <a:blip r:embed="rId4"/>
          <a:stretch>
            <a:fillRect/>
          </a:stretch>
        </p:blipFill>
        <p:spPr>
          <a:xfrm>
            <a:off x="8234789" y="3757738"/>
            <a:ext cx="298543" cy="298543"/>
          </a:xfrm>
          <a:prstGeom prst="rect">
            <a:avLst/>
          </a:prstGeom>
          <a:ln w="12700">
            <a:miter lim="400000"/>
          </a:ln>
        </p:spPr>
      </p:pic>
      <p:pic>
        <p:nvPicPr>
          <p:cNvPr id="19" name="image335.png">
            <a:extLst>
              <a:ext uri="{FF2B5EF4-FFF2-40B4-BE49-F238E27FC236}">
                <a16:creationId xmlns:a16="http://schemas.microsoft.com/office/drawing/2014/main" id="{F4E9771E-55CB-47EA-A27A-9FA9535807E4}"/>
              </a:ext>
            </a:extLst>
          </p:cNvPr>
          <p:cNvPicPr>
            <a:picLocks/>
          </p:cNvPicPr>
          <p:nvPr/>
        </p:nvPicPr>
        <p:blipFill>
          <a:blip r:embed="rId7"/>
          <a:stretch>
            <a:fillRect/>
          </a:stretch>
        </p:blipFill>
        <p:spPr>
          <a:xfrm>
            <a:off x="7139701" y="3373700"/>
            <a:ext cx="1080198" cy="1604253"/>
          </a:xfrm>
          <a:prstGeom prst="rect">
            <a:avLst/>
          </a:prstGeom>
          <a:ln w="12700">
            <a:miter lim="400000"/>
          </a:ln>
        </p:spPr>
      </p:pic>
      <p:pic>
        <p:nvPicPr>
          <p:cNvPr id="20" name="image32.png">
            <a:extLst>
              <a:ext uri="{FF2B5EF4-FFF2-40B4-BE49-F238E27FC236}">
                <a16:creationId xmlns:a16="http://schemas.microsoft.com/office/drawing/2014/main" id="{6AEA1663-2AC7-4922-A176-AC3F1137ED3C}"/>
              </a:ext>
            </a:extLst>
          </p:cNvPr>
          <p:cNvPicPr>
            <a:picLocks noChangeAspect="1"/>
          </p:cNvPicPr>
          <p:nvPr/>
        </p:nvPicPr>
        <p:blipFill>
          <a:blip r:embed="rId4"/>
          <a:stretch>
            <a:fillRect/>
          </a:stretch>
        </p:blipFill>
        <p:spPr>
          <a:xfrm flipH="1">
            <a:off x="6530310" y="4920869"/>
            <a:ext cx="298542" cy="298542"/>
          </a:xfrm>
          <a:prstGeom prst="rect">
            <a:avLst/>
          </a:prstGeom>
          <a:ln w="12700">
            <a:miter lim="400000"/>
          </a:ln>
        </p:spPr>
      </p:pic>
      <p:pic>
        <p:nvPicPr>
          <p:cNvPr id="21" name="image32.png">
            <a:extLst>
              <a:ext uri="{FF2B5EF4-FFF2-40B4-BE49-F238E27FC236}">
                <a16:creationId xmlns:a16="http://schemas.microsoft.com/office/drawing/2014/main" id="{A94DE07A-1A43-4150-B646-BDDD8270AD87}"/>
              </a:ext>
            </a:extLst>
          </p:cNvPr>
          <p:cNvPicPr>
            <a:picLocks noChangeAspect="1"/>
          </p:cNvPicPr>
          <p:nvPr/>
        </p:nvPicPr>
        <p:blipFill>
          <a:blip r:embed="rId4"/>
          <a:stretch>
            <a:fillRect/>
          </a:stretch>
        </p:blipFill>
        <p:spPr>
          <a:xfrm flipH="1">
            <a:off x="8332815" y="5017741"/>
            <a:ext cx="298542" cy="298543"/>
          </a:xfrm>
          <a:prstGeom prst="rect">
            <a:avLst/>
          </a:prstGeom>
          <a:ln w="12700">
            <a:miter lim="400000"/>
          </a:ln>
        </p:spPr>
      </p:pic>
      <p:pic>
        <p:nvPicPr>
          <p:cNvPr id="22" name="image32.png">
            <a:extLst>
              <a:ext uri="{FF2B5EF4-FFF2-40B4-BE49-F238E27FC236}">
                <a16:creationId xmlns:a16="http://schemas.microsoft.com/office/drawing/2014/main" id="{510648F3-3E0C-437A-9A93-D8ECF9061932}"/>
              </a:ext>
            </a:extLst>
          </p:cNvPr>
          <p:cNvPicPr>
            <a:picLocks noChangeAspect="1"/>
          </p:cNvPicPr>
          <p:nvPr/>
        </p:nvPicPr>
        <p:blipFill>
          <a:blip r:embed="rId4"/>
          <a:stretch>
            <a:fillRect/>
          </a:stretch>
        </p:blipFill>
        <p:spPr>
          <a:xfrm flipH="1">
            <a:off x="5542227" y="5093147"/>
            <a:ext cx="298543" cy="298542"/>
          </a:xfrm>
          <a:prstGeom prst="rect">
            <a:avLst/>
          </a:prstGeom>
          <a:ln w="12700">
            <a:miter lim="400000"/>
          </a:ln>
        </p:spPr>
      </p:pic>
      <p:pic>
        <p:nvPicPr>
          <p:cNvPr id="23" name="image328.png">
            <a:extLst>
              <a:ext uri="{FF2B5EF4-FFF2-40B4-BE49-F238E27FC236}">
                <a16:creationId xmlns:a16="http://schemas.microsoft.com/office/drawing/2014/main" id="{D39637AF-B57E-40B2-90A4-468442C25159}"/>
              </a:ext>
            </a:extLst>
          </p:cNvPr>
          <p:cNvPicPr>
            <a:picLocks noChangeAspect="1"/>
          </p:cNvPicPr>
          <p:nvPr/>
        </p:nvPicPr>
        <p:blipFill>
          <a:blip r:embed="rId8"/>
          <a:stretch>
            <a:fillRect/>
          </a:stretch>
        </p:blipFill>
        <p:spPr>
          <a:xfrm>
            <a:off x="7253913" y="3210717"/>
            <a:ext cx="851775" cy="851775"/>
          </a:xfrm>
          <a:prstGeom prst="rect">
            <a:avLst/>
          </a:prstGeom>
          <a:ln w="12700">
            <a:miter lim="400000"/>
          </a:ln>
        </p:spPr>
      </p:pic>
      <p:pic>
        <p:nvPicPr>
          <p:cNvPr id="24" name="image296.png">
            <a:extLst>
              <a:ext uri="{FF2B5EF4-FFF2-40B4-BE49-F238E27FC236}">
                <a16:creationId xmlns:a16="http://schemas.microsoft.com/office/drawing/2014/main" id="{8042CBE6-C295-4934-8C3D-F18F5597D66B}"/>
              </a:ext>
            </a:extLst>
          </p:cNvPr>
          <p:cNvPicPr>
            <a:picLocks noChangeAspect="1"/>
          </p:cNvPicPr>
          <p:nvPr/>
        </p:nvPicPr>
        <p:blipFill>
          <a:blip r:embed="rId9"/>
          <a:stretch>
            <a:fillRect/>
          </a:stretch>
        </p:blipFill>
        <p:spPr>
          <a:xfrm>
            <a:off x="4579802" y="5711771"/>
            <a:ext cx="271402" cy="271402"/>
          </a:xfrm>
          <a:prstGeom prst="rect">
            <a:avLst/>
          </a:prstGeom>
          <a:ln w="12700">
            <a:miter lim="400000"/>
          </a:ln>
        </p:spPr>
      </p:pic>
      <p:pic>
        <p:nvPicPr>
          <p:cNvPr id="25" name="pasted-image.tiff">
            <a:extLst>
              <a:ext uri="{FF2B5EF4-FFF2-40B4-BE49-F238E27FC236}">
                <a16:creationId xmlns:a16="http://schemas.microsoft.com/office/drawing/2014/main" id="{8B1B8746-3164-4E7E-8F75-35F684BFD014}"/>
              </a:ext>
            </a:extLst>
          </p:cNvPr>
          <p:cNvPicPr>
            <a:picLocks noChangeAspect="1"/>
          </p:cNvPicPr>
          <p:nvPr/>
        </p:nvPicPr>
        <p:blipFill>
          <a:blip r:embed="rId10"/>
          <a:stretch>
            <a:fillRect/>
          </a:stretch>
        </p:blipFill>
        <p:spPr>
          <a:xfrm>
            <a:off x="4279348" y="4639840"/>
            <a:ext cx="872308" cy="860599"/>
          </a:xfrm>
          <a:prstGeom prst="rect">
            <a:avLst/>
          </a:prstGeom>
          <a:ln w="12700">
            <a:miter lim="400000"/>
          </a:ln>
        </p:spPr>
      </p:pic>
      <p:sp>
        <p:nvSpPr>
          <p:cNvPr id="26" name="Shape 530">
            <a:extLst>
              <a:ext uri="{FF2B5EF4-FFF2-40B4-BE49-F238E27FC236}">
                <a16:creationId xmlns:a16="http://schemas.microsoft.com/office/drawing/2014/main" id="{AE2FA485-BC59-49D2-BF97-F6AE4986C3B2}"/>
              </a:ext>
            </a:extLst>
          </p:cNvPr>
          <p:cNvSpPr/>
          <p:nvPr/>
        </p:nvSpPr>
        <p:spPr>
          <a:xfrm>
            <a:off x="4223817" y="5515081"/>
            <a:ext cx="1132923" cy="223378"/>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2800">
                <a:latin typeface="Bradley Hand ITC TT-Bold"/>
                <a:ea typeface="Bradley Hand ITC TT-Bold"/>
                <a:cs typeface="Bradley Hand ITC TT-Bold"/>
                <a:sym typeface="Bradley Hand ITC TT-Bold"/>
              </a:defRPr>
            </a:lvl1pPr>
          </a:lstStyle>
          <a:p>
            <a:r>
              <a:rPr sz="1100" b="1"/>
              <a:t>generated report !</a:t>
            </a:r>
          </a:p>
        </p:txBody>
      </p:sp>
      <p:sp>
        <p:nvSpPr>
          <p:cNvPr id="27" name="Shape 531">
            <a:extLst>
              <a:ext uri="{FF2B5EF4-FFF2-40B4-BE49-F238E27FC236}">
                <a16:creationId xmlns:a16="http://schemas.microsoft.com/office/drawing/2014/main" id="{4B9AE9EB-6B6B-4922-863A-0659ADAFDA93}"/>
              </a:ext>
            </a:extLst>
          </p:cNvPr>
          <p:cNvSpPr/>
          <p:nvPr/>
        </p:nvSpPr>
        <p:spPr>
          <a:xfrm>
            <a:off x="4418656" y="6075173"/>
            <a:ext cx="975828" cy="238767"/>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2800">
                <a:latin typeface="Bradley Hand ITC TT-Bold"/>
                <a:ea typeface="Bradley Hand ITC TT-Bold"/>
                <a:cs typeface="Bradley Hand ITC TT-Bold"/>
                <a:sym typeface="Bradley Hand ITC TT-Bold"/>
              </a:defRPr>
            </a:lvl1pPr>
          </a:lstStyle>
          <a:p>
            <a:r>
              <a:rPr sz="1200" b="1"/>
              <a:t>Search Results</a:t>
            </a:r>
          </a:p>
        </p:txBody>
      </p:sp>
      <p:pic>
        <p:nvPicPr>
          <p:cNvPr id="28" name="pasted-image.png">
            <a:extLst>
              <a:ext uri="{FF2B5EF4-FFF2-40B4-BE49-F238E27FC236}">
                <a16:creationId xmlns:a16="http://schemas.microsoft.com/office/drawing/2014/main" id="{664BBC50-2833-4D95-91C5-B8B2BDBE0561}"/>
              </a:ext>
            </a:extLst>
          </p:cNvPr>
          <p:cNvPicPr>
            <a:picLocks noChangeAspect="1"/>
          </p:cNvPicPr>
          <p:nvPr/>
        </p:nvPicPr>
        <p:blipFill>
          <a:blip r:embed="rId11"/>
          <a:stretch>
            <a:fillRect/>
          </a:stretch>
        </p:blipFill>
        <p:spPr>
          <a:xfrm>
            <a:off x="7456154" y="4674373"/>
            <a:ext cx="618414" cy="371049"/>
          </a:xfrm>
          <a:prstGeom prst="rect">
            <a:avLst/>
          </a:prstGeom>
          <a:ln w="12700">
            <a:miter lim="400000"/>
          </a:ln>
        </p:spPr>
      </p:pic>
      <p:sp>
        <p:nvSpPr>
          <p:cNvPr id="29" name="Shape 533">
            <a:extLst>
              <a:ext uri="{FF2B5EF4-FFF2-40B4-BE49-F238E27FC236}">
                <a16:creationId xmlns:a16="http://schemas.microsoft.com/office/drawing/2014/main" id="{C5F9B348-8AE5-4FB1-8A49-4FA0AD5C0E2D}"/>
              </a:ext>
            </a:extLst>
          </p:cNvPr>
          <p:cNvSpPr/>
          <p:nvPr/>
        </p:nvSpPr>
        <p:spPr>
          <a:xfrm>
            <a:off x="6372260" y="3995649"/>
            <a:ext cx="396584" cy="175049"/>
          </a:xfrm>
          <a:prstGeom prst="rect">
            <a:avLst/>
          </a:prstGeom>
          <a:ln w="12700">
            <a:miter lim="400000"/>
          </a:ln>
          <a:extLst>
            <a:ext uri="{C572A759-6A51-4108-AA02-DFA0A04FC94B}">
              <ma14:wrappingTextBoxFlag xmlns="" xmlns:ma14="http://schemas.microsoft.com/office/mac/drawingml/2011/main" val="1"/>
            </a:ext>
          </a:extLst>
        </p:spPr>
        <p:txBody>
          <a:bodyPr wrap="none" lIns="25718" tIns="25718" rIns="25718" bIns="25718">
            <a:spAutoFit/>
          </a:bodyPr>
          <a:lstStyle>
            <a:lvl1pPr algn="l" defTabSz="1828800">
              <a:defRPr sz="1800" b="1">
                <a:latin typeface="Century Gothic"/>
                <a:ea typeface="Century Gothic"/>
                <a:cs typeface="Century Gothic"/>
                <a:sym typeface="Century Gothic"/>
              </a:defRPr>
            </a:lvl1pPr>
          </a:lstStyle>
          <a:p>
            <a:r>
              <a:rPr sz="800"/>
              <a:t>HTTP(S)</a:t>
            </a:r>
          </a:p>
        </p:txBody>
      </p:sp>
      <p:sp>
        <p:nvSpPr>
          <p:cNvPr id="30" name="Shape 534">
            <a:extLst>
              <a:ext uri="{FF2B5EF4-FFF2-40B4-BE49-F238E27FC236}">
                <a16:creationId xmlns:a16="http://schemas.microsoft.com/office/drawing/2014/main" id="{D2427956-F8B2-47F0-B424-4837697B0C7D}"/>
              </a:ext>
            </a:extLst>
          </p:cNvPr>
          <p:cNvSpPr/>
          <p:nvPr/>
        </p:nvSpPr>
        <p:spPr>
          <a:xfrm flipV="1">
            <a:off x="7615472" y="3116203"/>
            <a:ext cx="1" cy="401837"/>
          </a:xfrm>
          <a:prstGeom prst="line">
            <a:avLst/>
          </a:prstGeom>
          <a:ln w="25400">
            <a:solidFill>
              <a:srgbClr val="000000"/>
            </a:solidFill>
            <a:miter lim="400000"/>
            <a:headEnd type="triangle"/>
            <a:tailEnd type="triangle"/>
          </a:ln>
        </p:spPr>
        <p:txBody>
          <a:bodyPr lIns="26789" tIns="26789" rIns="26789" bIns="26789" anchor="ctr"/>
          <a:lstStyle/>
          <a:p>
            <a:pPr>
              <a:defRPr sz="3200"/>
            </a:pPr>
            <a:endParaRPr sz="1200" b="1"/>
          </a:p>
        </p:txBody>
      </p:sp>
      <p:sp>
        <p:nvSpPr>
          <p:cNvPr id="31" name="Shape 535">
            <a:extLst>
              <a:ext uri="{FF2B5EF4-FFF2-40B4-BE49-F238E27FC236}">
                <a16:creationId xmlns:a16="http://schemas.microsoft.com/office/drawing/2014/main" id="{33142D0A-B1ED-4E83-91C3-0C1993A34397}"/>
              </a:ext>
            </a:extLst>
          </p:cNvPr>
          <p:cNvSpPr/>
          <p:nvPr/>
        </p:nvSpPr>
        <p:spPr>
          <a:xfrm>
            <a:off x="7004797" y="2266678"/>
            <a:ext cx="2266710" cy="905233"/>
          </a:xfrm>
          <a:prstGeom prst="ellipse">
            <a:avLst/>
          </a:prstGeom>
          <a:solidFill>
            <a:srgbClr val="FFFFFF"/>
          </a:solidFill>
          <a:ln w="88900">
            <a:solidFill>
              <a:srgbClr val="000000"/>
            </a:solidFill>
            <a:miter lim="400000"/>
          </a:ln>
          <a:effectLst>
            <a:outerShdw blurRad="50800" dist="25400" dir="5400000" rotWithShape="0">
              <a:srgbClr val="000000">
                <a:alpha val="50000"/>
              </a:srgbClr>
            </a:outerShdw>
          </a:effectLst>
        </p:spPr>
        <p:txBody>
          <a:bodyPr lIns="26789" tIns="26789" rIns="26789" bIns="26789" anchor="ctr"/>
          <a:lstStyle/>
          <a:p>
            <a:pPr>
              <a:defRPr sz="3200">
                <a:solidFill>
                  <a:srgbClr val="FFFFFF"/>
                </a:solidFill>
              </a:defRPr>
            </a:pPr>
            <a:endParaRPr sz="1200" b="1"/>
          </a:p>
        </p:txBody>
      </p:sp>
      <p:sp>
        <p:nvSpPr>
          <p:cNvPr id="32" name="Shape 536">
            <a:extLst>
              <a:ext uri="{FF2B5EF4-FFF2-40B4-BE49-F238E27FC236}">
                <a16:creationId xmlns:a16="http://schemas.microsoft.com/office/drawing/2014/main" id="{FE5B71F0-FB93-4BBA-AFE9-3243C3620F15}"/>
              </a:ext>
            </a:extLst>
          </p:cNvPr>
          <p:cNvSpPr/>
          <p:nvPr/>
        </p:nvSpPr>
        <p:spPr>
          <a:xfrm>
            <a:off x="7116824" y="2500717"/>
            <a:ext cx="1983668" cy="34264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a:t>Google  DialogFlow</a:t>
            </a:r>
          </a:p>
        </p:txBody>
      </p:sp>
      <p:sp>
        <p:nvSpPr>
          <p:cNvPr id="33" name="Shape 537">
            <a:extLst>
              <a:ext uri="{FF2B5EF4-FFF2-40B4-BE49-F238E27FC236}">
                <a16:creationId xmlns:a16="http://schemas.microsoft.com/office/drawing/2014/main" id="{6E1B2D73-6E3A-4515-8A5C-0289E5326449}"/>
              </a:ext>
            </a:extLst>
          </p:cNvPr>
          <p:cNvSpPr/>
          <p:nvPr/>
        </p:nvSpPr>
        <p:spPr>
          <a:xfrm>
            <a:off x="5598206" y="3220336"/>
            <a:ext cx="862208" cy="34264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a:t>Request</a:t>
            </a:r>
          </a:p>
        </p:txBody>
      </p:sp>
      <p:sp>
        <p:nvSpPr>
          <p:cNvPr id="34" name="Shape 538">
            <a:extLst>
              <a:ext uri="{FF2B5EF4-FFF2-40B4-BE49-F238E27FC236}">
                <a16:creationId xmlns:a16="http://schemas.microsoft.com/office/drawing/2014/main" id="{F10F86E8-7503-49A0-A7F3-E12F1E6B448F}"/>
              </a:ext>
            </a:extLst>
          </p:cNvPr>
          <p:cNvSpPr/>
          <p:nvPr/>
        </p:nvSpPr>
        <p:spPr>
          <a:xfrm>
            <a:off x="5779332" y="5380249"/>
            <a:ext cx="1007567" cy="34264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a:latin typeface="Bradley Hand ITC TT-Bold"/>
                <a:ea typeface="Bradley Hand ITC TT-Bold"/>
                <a:cs typeface="Bradley Hand ITC TT-Bold"/>
                <a:sym typeface="Bradley Hand ITC TT-Bold"/>
              </a:defRPr>
            </a:lvl1pPr>
          </a:lstStyle>
          <a:p>
            <a:r>
              <a:rPr sz="1875" b="1"/>
              <a:t>Response</a:t>
            </a:r>
          </a:p>
        </p:txBody>
      </p:sp>
    </p:spTree>
    <p:extLst>
      <p:ext uri="{BB962C8B-B14F-4D97-AF65-F5344CB8AC3E}">
        <p14:creationId xmlns:p14="http://schemas.microsoft.com/office/powerpoint/2010/main" val="200610400"/>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158</TotalTime>
  <Words>799</Words>
  <Application>Microsoft Office PowerPoint</Application>
  <PresentationFormat>Custom</PresentationFormat>
  <Paragraphs>274</Paragraphs>
  <Slides>21</Slides>
  <Notes>5</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21</vt:i4>
      </vt:variant>
    </vt:vector>
  </HeadingPairs>
  <TitlesOfParts>
    <vt:vector size="38" baseType="lpstr">
      <vt:lpstr>American Typewriter</vt:lpstr>
      <vt:lpstr>-apple-system</vt:lpstr>
      <vt:lpstr>Arial</vt:lpstr>
      <vt:lpstr>Bradley Hand ITC TT-Bold</vt:lpstr>
      <vt:lpstr>Calibri</vt:lpstr>
      <vt:lpstr>Calibri Light</vt:lpstr>
      <vt:lpstr>Century Gothic</vt:lpstr>
      <vt:lpstr>Galyon</vt:lpstr>
      <vt:lpstr>Gill Sans</vt:lpstr>
      <vt:lpstr>Helvetica</vt:lpstr>
      <vt:lpstr>Helvetica Light</vt:lpstr>
      <vt:lpstr>Helvetica Neue</vt:lpstr>
      <vt:lpstr>PT Sans</vt:lpstr>
      <vt:lpstr>Rockwell</vt:lpstr>
      <vt:lpstr>Tempus Sans ITC</vt:lpstr>
      <vt:lpstr>Wingdings</vt:lpstr>
      <vt:lpstr>White</vt:lpstr>
      <vt:lpstr>Social Network for Doctors &amp; Telehealth Solution   </vt:lpstr>
      <vt:lpstr>Agenda</vt:lpstr>
      <vt:lpstr>Patient Journey</vt:lpstr>
      <vt:lpstr>What Patients Want</vt:lpstr>
      <vt:lpstr>Tele Health Solution</vt:lpstr>
      <vt:lpstr>Telehealth Platform</vt:lpstr>
      <vt:lpstr>Semantic Analysis</vt:lpstr>
      <vt:lpstr>Patterns</vt:lpstr>
      <vt:lpstr>Voice Assistants</vt:lpstr>
      <vt:lpstr>Speech Processing</vt:lpstr>
      <vt:lpstr>Speaker Recognition</vt:lpstr>
      <vt:lpstr>Speech Types</vt:lpstr>
      <vt:lpstr>Speaker Model</vt:lpstr>
      <vt:lpstr>Diarisation</vt:lpstr>
      <vt:lpstr>Speech Engine</vt:lpstr>
      <vt:lpstr>Speech Analytics</vt:lpstr>
      <vt:lpstr>Digital Assistants</vt:lpstr>
      <vt:lpstr>Technical Architecture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Telehealth Solution </dc:title>
  <dc:creator>Bhagvan Kommadi</dc:creator>
  <cp:lastModifiedBy>Bhagvan Kommadi</cp:lastModifiedBy>
  <cp:revision>26</cp:revision>
  <dcterms:modified xsi:type="dcterms:W3CDTF">2020-07-23T08:42:22Z</dcterms:modified>
</cp:coreProperties>
</file>